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13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77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7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01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48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64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48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29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48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30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AF81D-4EB2-4428-AB10-246701ADA82F}" type="datetimeFigureOut">
              <a:rPr lang="ru-RU" smtClean="0"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D483-A6CE-473E-A6D2-31D8B7C826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1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6" y="3284984"/>
            <a:ext cx="6264696" cy="2592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Организация и проведение тематических дней и недель в ДОУ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6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859216" cy="4320480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цель проведения тематических дней и недель – это систематизация, углубление, обобщение знаний детей по определенной теме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8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познавательной активности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Становление детских ключевых компетентностей;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системы интеграции деятельности специалистов ДОУ;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Вовлечение родителей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-образовательный процесс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49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Систематичности;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Психологической комфортности;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Креативности;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6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подготовки: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Выбор темы;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Разработка содержания;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Распределение обязанностей;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Подготовка.</a:t>
            </a:r>
          </a:p>
        </p:txBody>
      </p:sp>
    </p:spTree>
    <p:extLst>
      <p:ext uri="{BB962C8B-B14F-4D97-AF65-F5344CB8AC3E}">
        <p14:creationId xmlns:p14="http://schemas.microsoft.com/office/powerpoint/2010/main" val="34779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Тематический день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Объединение всех видов деятельности вокруг одной темы (тема прослеживается во всех режимных моментах)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8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проведения: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Понедельник</a:t>
            </a:r>
            <a:r>
              <a:rPr lang="ru-RU" dirty="0" smtClean="0"/>
              <a:t> – торжественное открытие тематической недели, ознакомление с планом проведения.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Вторник, среда, четверг </a:t>
            </a:r>
            <a:r>
              <a:rPr lang="ru-RU" dirty="0" smtClean="0"/>
              <a:t>– конкурсы, олимпиады, беседы, спортивные состязания, развлечения, музыкальные и литературные гостиные, игры-путешествия, экскурсии и др.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Пятница</a:t>
            </a:r>
            <a:r>
              <a:rPr lang="ru-RU" dirty="0" smtClean="0"/>
              <a:t> – торжественное закрытие тематической недели, подведение итогов, награждение всех участников.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1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158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Организация и проведение тематических дней и недель в ДОУ</vt:lpstr>
      <vt:lpstr>Основная цель проведения тематических дней и недель – это систематизация, углубление, обобщение знаний детей по определенной теме</vt:lpstr>
      <vt:lpstr>Задачи:</vt:lpstr>
      <vt:lpstr>Принципы:</vt:lpstr>
      <vt:lpstr>Этапы подготовки:</vt:lpstr>
      <vt:lpstr>Тематический день</vt:lpstr>
      <vt:lpstr>Этапы проведения: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тематических недель в ДОУ</dc:title>
  <dc:creator>Samsung</dc:creator>
  <cp:lastModifiedBy>Samsung</cp:lastModifiedBy>
  <cp:revision>6</cp:revision>
  <dcterms:created xsi:type="dcterms:W3CDTF">2013-10-15T01:21:02Z</dcterms:created>
  <dcterms:modified xsi:type="dcterms:W3CDTF">2013-10-15T02:14:38Z</dcterms:modified>
</cp:coreProperties>
</file>