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3" r:id="rId4"/>
    <p:sldId id="272" r:id="rId5"/>
    <p:sldId id="259" r:id="rId6"/>
    <p:sldId id="264" r:id="rId7"/>
    <p:sldId id="262" r:id="rId8"/>
    <p:sldId id="265" r:id="rId9"/>
    <p:sldId id="266" r:id="rId10"/>
    <p:sldId id="276" r:id="rId11"/>
    <p:sldId id="267" r:id="rId12"/>
    <p:sldId id="270" r:id="rId13"/>
    <p:sldId id="275" r:id="rId14"/>
    <p:sldId id="273" r:id="rId15"/>
    <p:sldId id="282" r:id="rId16"/>
    <p:sldId id="277" r:id="rId17"/>
    <p:sldId id="269" r:id="rId18"/>
    <p:sldId id="281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90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6674B-3F59-4207-831D-AFE605939208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30668-69F6-4555-8FAD-B923054E24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9937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30668-69F6-4555-8FAD-B923054E248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683568" y="1556792"/>
            <a:ext cx="7772400" cy="79208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\Desktop\Фото Слайды Видео\ФОТО ДЛЯ ПРЕЗЕНТАЦИИ\145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626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260649"/>
            <a:ext cx="882047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Пять </a:t>
            </a:r>
            <a:r>
              <a:rPr lang="ru-RU" sz="3400" b="1" dirty="0" smtClean="0">
                <a:solidFill>
                  <a:schemeClr val="bg1"/>
                </a:solidFill>
              </a:rPr>
              <a:t>способов</a:t>
            </a:r>
            <a:r>
              <a:rPr lang="ru-RU" sz="3200" b="1" dirty="0" smtClean="0">
                <a:solidFill>
                  <a:schemeClr val="bg1"/>
                </a:solidFill>
              </a:rPr>
              <a:t> сохранять ресурсное состояние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88832" cy="1296144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/>
              <a:t>3. Учет принципа 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30724" name="Picture 4" descr="C:\Users\админ\Downloads\2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564904"/>
            <a:ext cx="3240360" cy="4021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5" name="Picture 5" descr="C:\Users\админ\Downloads\5449_0_ca645135e4d788d6024dcc2be4ffb1b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80928"/>
            <a:ext cx="4032448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39552" y="1484784"/>
            <a:ext cx="3744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незавершенные дела</a:t>
            </a:r>
          </a:p>
          <a:p>
            <a:pPr algn="ctr"/>
            <a:r>
              <a:rPr lang="ru-RU" sz="2800" b="1" dirty="0" smtClean="0"/>
              <a:t> отнимают энергию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64088" y="1412776"/>
            <a:ext cx="3227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/>
              <a:t>завершенные дают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4. Делегирование</a:t>
            </a:r>
            <a:endParaRPr lang="ru-RU" b="1" dirty="0"/>
          </a:p>
        </p:txBody>
      </p:sp>
      <p:pic>
        <p:nvPicPr>
          <p:cNvPr id="2050" name="Picture 2" descr="C:\Users\админ\Downloads\Domashnie_obyazannosti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6624736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Напишите, какие домашние дела Вы можете</a:t>
            </a:r>
          </a:p>
          <a:p>
            <a:pPr>
              <a:buNone/>
            </a:pPr>
            <a:r>
              <a:rPr lang="ru-RU" dirty="0" smtClean="0"/>
              <a:t>делегировать членам своей семьи.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b="1" dirty="0" smtClean="0"/>
              <a:t>5. Поддерживающее окружение</a:t>
            </a:r>
            <a:endParaRPr lang="ru-RU" sz="4000" b="1" dirty="0"/>
          </a:p>
        </p:txBody>
      </p:sp>
      <p:pic>
        <p:nvPicPr>
          <p:cNvPr id="29698" name="Picture 2" descr="C:\Users\админ\Downloads\376835-14875339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560840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Учимся у секвойи</a:t>
            </a:r>
            <a:endParaRPr lang="ru-RU" sz="3600" b="1" dirty="0"/>
          </a:p>
        </p:txBody>
      </p:sp>
      <p:pic>
        <p:nvPicPr>
          <p:cNvPr id="27650" name="Picture 2" descr="C:\Users\админ\Downloads\SequoiaNationalPark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7920880" cy="5256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Покорение секвойи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Рябинка\Downloads\5752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280920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46800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Задание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Поделите </a:t>
            </a:r>
            <a:r>
              <a:rPr lang="ru-RU" dirty="0" smtClean="0"/>
              <a:t>лист пополам. В столбике </a:t>
            </a:r>
            <a:r>
              <a:rPr lang="ru-RU" dirty="0" smtClean="0"/>
              <a:t>слева</a:t>
            </a:r>
          </a:p>
          <a:p>
            <a:pPr>
              <a:buNone/>
            </a:pPr>
            <a:r>
              <a:rPr lang="ru-RU" dirty="0" smtClean="0"/>
              <a:t>	напишите </a:t>
            </a:r>
            <a:r>
              <a:rPr lang="ru-RU" dirty="0" smtClean="0"/>
              <a:t>кто оказывает </a:t>
            </a:r>
            <a:r>
              <a:rPr lang="ru-RU" dirty="0" smtClean="0"/>
              <a:t>вам </a:t>
            </a:r>
            <a:r>
              <a:rPr lang="ru-RU" dirty="0" smtClean="0"/>
              <a:t>поддержку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2. В столбике справа напишите, кто мог бы оказать вам поддержку.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ru-RU" sz="3200" b="1" dirty="0"/>
          </a:p>
        </p:txBody>
      </p:sp>
      <p:pic>
        <p:nvPicPr>
          <p:cNvPr id="1028" name="Picture 4" descr="C:\Users\админ\Desktop\ФОТО Слайды\ФОТО ДЛЯ ПРЕЗЕНТАЦИИ\ravno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23528" y="188640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0. Взять на себя ответственность за свою </a:t>
            </a:r>
            <a:r>
              <a:rPr lang="ru-RU" sz="3200" b="1" dirty="0" err="1" smtClean="0"/>
              <a:t>ресурсность</a:t>
            </a:r>
            <a:r>
              <a:rPr lang="ru-RU" sz="3200" b="1" dirty="0" smtClean="0"/>
              <a:t>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b="1" dirty="0" smtClean="0"/>
              <a:t>Упражнение </a:t>
            </a:r>
            <a:r>
              <a:rPr lang="ru-RU" sz="3600" b="1" dirty="0" smtClean="0"/>
              <a:t>«</a:t>
            </a:r>
            <a:r>
              <a:rPr lang="ru-RU" sz="3600" b="1" dirty="0" smtClean="0"/>
              <a:t>Мой ресурс</a:t>
            </a:r>
            <a:r>
              <a:rPr lang="ru-RU" sz="3600" b="1" dirty="0" smtClean="0"/>
              <a:t>»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Нарисуйте шкалу, где</a:t>
            </a:r>
          </a:p>
          <a:p>
            <a:pPr marL="0" indent="0">
              <a:buNone/>
            </a:pPr>
            <a:r>
              <a:rPr lang="ru-RU" dirty="0" smtClean="0"/>
              <a:t>0 </a:t>
            </a:r>
            <a:r>
              <a:rPr lang="ru-RU" dirty="0"/>
              <a:t>– минимальный ресурс.</a:t>
            </a:r>
          </a:p>
          <a:p>
            <a:pPr marL="0" indent="0">
              <a:buNone/>
            </a:pPr>
            <a:r>
              <a:rPr lang="ru-RU" dirty="0" smtClean="0"/>
              <a:t>10 – максимальный ресурс</a:t>
            </a:r>
            <a:r>
              <a:rPr lang="ru-RU" dirty="0" smtClean="0"/>
              <a:t>.</a:t>
            </a:r>
          </a:p>
          <a:p>
            <a:pPr marL="0" indent="0">
              <a:buFontTx/>
              <a:buChar char="-"/>
            </a:pPr>
            <a:r>
              <a:rPr lang="ru-RU" dirty="0" smtClean="0"/>
              <a:t> оцените и отметьте на шкале точкой где вы сейчас (уровень своего ресурса),</a:t>
            </a:r>
          </a:p>
          <a:p>
            <a:pPr marL="0" indent="0">
              <a:buFontTx/>
              <a:buChar char="-"/>
            </a:pPr>
            <a:r>
              <a:rPr lang="ru-RU" dirty="0" smtClean="0"/>
              <a:t> </a:t>
            </a:r>
            <a:r>
              <a:rPr lang="ru-RU" dirty="0" smtClean="0"/>
              <a:t>отметьте на какой уровень вы хотите подняться в течении ближайшего месяца,</a:t>
            </a:r>
          </a:p>
          <a:p>
            <a:pPr marL="0" indent="0">
              <a:buFontTx/>
              <a:buChar char="-"/>
            </a:pPr>
            <a:r>
              <a:rPr lang="ru-RU" dirty="0" smtClean="0"/>
              <a:t> </a:t>
            </a:r>
            <a:r>
              <a:rPr lang="ru-RU" dirty="0" smtClean="0"/>
              <a:t>запишите, что вы будете для этого делать.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61222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/>
              <a:t>Спасибо за внимание!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800" dirty="0"/>
          </a:p>
        </p:txBody>
      </p:sp>
      <p:pic>
        <p:nvPicPr>
          <p:cNvPr id="2050" name="Picture 2" descr="C:\Users\админ\Desktop\Фото Слайды Видео\ФОТО ДЛЯ ПРЕЗЕНТАЦИИ\11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260648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Ресурсное состояние - наличие энергии, физических и душевных сил для решения предстоящих задач.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Users\админ\Downloads\3C2B4D696D51-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332656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dirty="0" smtClean="0"/>
              <a:t>Жить в ладу со своими ценностями</a:t>
            </a:r>
          </a:p>
          <a:p>
            <a:pPr marL="514350" indent="-514350"/>
            <a:r>
              <a:rPr lang="ru-RU" sz="3200" dirty="0" smtClean="0"/>
              <a:t>	(стратегический уровень)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/>
          </a:bodyPr>
          <a:lstStyle/>
          <a:p>
            <a:pPr algn="l"/>
            <a:r>
              <a:rPr lang="ru-RU" sz="2600" b="1" dirty="0" smtClean="0"/>
              <a:t>Жизненные ценности </a:t>
            </a:r>
            <a:r>
              <a:rPr lang="ru-RU" sz="2600" dirty="0" smtClean="0"/>
              <a:t>– идеалы, понятия, убеждения, приоритеты, которые наиболее значимы для человека.</a:t>
            </a:r>
            <a:endParaRPr lang="ru-RU" sz="2600" dirty="0"/>
          </a:p>
        </p:txBody>
      </p:sp>
      <p:pic>
        <p:nvPicPr>
          <p:cNvPr id="2050" name="Picture 2" descr="C:\Users\админ\Downloads\sdelajte-svoj-vybor-na-zhiznennom-puti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9051"/>
          <a:stretch>
            <a:fillRect/>
          </a:stretch>
        </p:blipFill>
        <p:spPr bwMode="auto">
          <a:xfrm>
            <a:off x="1115616" y="1700808"/>
            <a:ext cx="7200800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жизненные ценности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484784"/>
            <a:ext cx="2736304" cy="7200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материнство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940152" y="1484784"/>
            <a:ext cx="2736304" cy="360040"/>
          </a:xfrm>
        </p:spPr>
        <p:txBody>
          <a:bodyPr>
            <a:noAutofit/>
          </a:bodyPr>
          <a:lstStyle/>
          <a:p>
            <a:pPr algn="r"/>
            <a:r>
              <a:rPr lang="ru-RU" dirty="0" smtClean="0">
                <a:solidFill>
                  <a:srgbClr val="00B050"/>
                </a:solidFill>
              </a:rPr>
              <a:t>богатство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076" name="Picture 4" descr="C:\Users\админ\Desktop\Фото Слайды Видео\ФОТО ДЛЯ ПРЕЗЕНТАЦИИ\depositphotos_5416349-Blue-purse-with-mone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1844824"/>
            <a:ext cx="2232248" cy="1440160"/>
          </a:xfrm>
          <a:prstGeom prst="rect">
            <a:avLst/>
          </a:prstGeom>
          <a:noFill/>
        </p:spPr>
      </p:pic>
      <p:pic>
        <p:nvPicPr>
          <p:cNvPr id="3078" name="Picture 6" descr="C:\Users\админ\Downloads\depositphotos_8069195-Heart-cartoon-character-runn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4869160"/>
            <a:ext cx="2088232" cy="18002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283968" y="4293096"/>
            <a:ext cx="1446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здоровье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3083" name="Picture 11" descr="http://klass.photolandiya.ru/img-q5y5x5n4g40414l5l4f4k4i5z5y5s2a4o4t5h4c4i4c4v5n444c4h4h4/480/vectors/tf05279/CoolClips_vc04947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941168"/>
            <a:ext cx="2232248" cy="1656184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79512" y="4293096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карьера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3092" name="Picture 20" descr="C:\Users\админ\Downloads\yog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653136"/>
            <a:ext cx="2304256" cy="2016224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6372200" y="4005064"/>
            <a:ext cx="2501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саморазвитие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3093" name="Picture 21" descr="C:\Users\админ\Downloads\661307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2348880"/>
            <a:ext cx="2664296" cy="2664296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3419872" y="1772816"/>
            <a:ext cx="2858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молодость, красота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3096" name="Picture 24" descr="http://www.3ezhika.ru/mamaladushka/wp-content/uploads/Bd6bJ2H3bpU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844824"/>
            <a:ext cx="2592288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Упражнение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Поделите лист пополам. В столбике слева  </a:t>
            </a:r>
          </a:p>
          <a:p>
            <a:pPr>
              <a:buNone/>
            </a:pPr>
            <a:r>
              <a:rPr lang="ru-RU" dirty="0" smtClean="0"/>
              <a:t>напишите три ваши главные ценности.</a:t>
            </a:r>
          </a:p>
          <a:p>
            <a:pPr>
              <a:buNone/>
            </a:pPr>
            <a:r>
              <a:rPr lang="ru-RU" dirty="0" smtClean="0"/>
              <a:t>2. В столбике справа напишите, что вы делаете в течении дня.</a:t>
            </a:r>
          </a:p>
          <a:p>
            <a:pPr>
              <a:buNone/>
            </a:pPr>
            <a:r>
              <a:rPr lang="ru-RU" dirty="0" smtClean="0"/>
              <a:t>3. Сопоставьте содержание столбиков.</a:t>
            </a:r>
          </a:p>
          <a:p>
            <a:pPr>
              <a:buNone/>
            </a:pPr>
            <a:r>
              <a:rPr lang="ru-RU" dirty="0" smtClean="0"/>
              <a:t>4. Присутствуете ли вы сами в ваших ценностях?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чужие ценности – чужая жизнь</a:t>
            </a:r>
            <a:endParaRPr lang="ru-RU" sz="3200" b="1" dirty="0"/>
          </a:p>
        </p:txBody>
      </p:sp>
      <p:pic>
        <p:nvPicPr>
          <p:cNvPr id="19458" name="Picture 2" descr="C:\Users\админ\Downloads\imagen25gi_9484842_1590980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28800"/>
            <a:ext cx="5184576" cy="47525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11760" y="3645024"/>
            <a:ext cx="14401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Мои истинные ценности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3861048"/>
            <a:ext cx="15121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Ценности общества, родителей</a:t>
            </a:r>
            <a:endParaRPr lang="ru-RU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4000" b="1" dirty="0" smtClean="0"/>
              <a:t>2. Дробный отдых </a:t>
            </a:r>
            <a:r>
              <a:rPr lang="ru-RU" sz="3600" b="1" dirty="0" smtClean="0"/>
              <a:t>(тактический уровень)</a:t>
            </a:r>
            <a:endParaRPr lang="ru-RU" sz="3600" b="1" dirty="0"/>
          </a:p>
        </p:txBody>
      </p:sp>
      <p:pic>
        <p:nvPicPr>
          <p:cNvPr id="1036" name="Picture 12" descr="C:\Users\админ\Downloads\muzykalnaja-meditatsija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4248472" cy="511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7" name="Picture 13" descr="C:\Users\админ\Desktop\Фото Слайды Видео\ФОТО ДЛЯ ПРЕЗЕНТАЦИИ\FotkyFoto_45010757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340768"/>
            <a:ext cx="3600400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Напишите как вы можете отдохнуть </a:t>
            </a:r>
          </a:p>
          <a:p>
            <a:pPr marL="514350" indent="-514350">
              <a:buNone/>
            </a:pPr>
            <a:r>
              <a:rPr lang="ru-RU" dirty="0" smtClean="0"/>
              <a:t>за 10-20 минут.</a:t>
            </a:r>
          </a:p>
          <a:p>
            <a:pPr>
              <a:buNone/>
            </a:pPr>
            <a:r>
              <a:rPr lang="ru-RU" dirty="0" smtClean="0"/>
              <a:t>2. Напишите как вы можете отдохнуть после</a:t>
            </a:r>
          </a:p>
          <a:p>
            <a:pPr>
              <a:buNone/>
            </a:pPr>
            <a:r>
              <a:rPr lang="ru-RU" dirty="0" smtClean="0"/>
              <a:t>работы, чтобы восстановить силы.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1666</TotalTime>
  <Words>261</Words>
  <Application>Microsoft Office PowerPoint</Application>
  <PresentationFormat>Экран (4:3)</PresentationFormat>
  <Paragraphs>52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Жизненные ценности – идеалы, понятия, убеждения, приоритеты, которые наиболее значимы для человека.</vt:lpstr>
      <vt:lpstr>жизненные ценности</vt:lpstr>
      <vt:lpstr>Упражнение</vt:lpstr>
      <vt:lpstr>чужие ценности – чужая жизнь</vt:lpstr>
      <vt:lpstr>2. Дробный отдых (тактический уровень)</vt:lpstr>
      <vt:lpstr>Задание</vt:lpstr>
      <vt:lpstr>3. Учет принципа  </vt:lpstr>
      <vt:lpstr>4. Делегирование</vt:lpstr>
      <vt:lpstr>Задание</vt:lpstr>
      <vt:lpstr>5. Поддерживающее окружение</vt:lpstr>
      <vt:lpstr>Учимся у секвойи</vt:lpstr>
      <vt:lpstr>Покорение секвойи</vt:lpstr>
      <vt:lpstr>Задание</vt:lpstr>
      <vt:lpstr>Слайд 17</vt:lpstr>
      <vt:lpstr>Упражнение «Мой ресурс»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159</cp:revision>
  <dcterms:created xsi:type="dcterms:W3CDTF">2017-10-15T13:45:45Z</dcterms:created>
  <dcterms:modified xsi:type="dcterms:W3CDTF">2023-02-02T08:30:12Z</dcterms:modified>
</cp:coreProperties>
</file>