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6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3.googleusercontent.com/fCWbI0SoCue01d07t5eefYgynSobie6YMfjDZqRwAW-DstgdCCoTY4t6S3uwdHbXCaA=h500"/>
          <p:cNvPicPr>
            <a:picLocks noChangeAspect="1" noChangeArrowheads="1"/>
          </p:cNvPicPr>
          <p:nvPr/>
        </p:nvPicPr>
        <p:blipFill>
          <a:blip r:embed="rId2" cstate="print"/>
          <a:srcRect l="2656" r="2281"/>
          <a:stretch>
            <a:fillRect/>
          </a:stretch>
        </p:blipFill>
        <p:spPr bwMode="auto">
          <a:xfrm>
            <a:off x="0" y="1916832"/>
            <a:ext cx="9144000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76250"/>
            <a:ext cx="9144000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Как построить график суточного хода температур,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рассчитать среднюю суточную температуру 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и суточную амплитуду температур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теперь ВНИМАНИЕ!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обязательно учитывается при оценивании работы по построению подобного графика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Users\надежда\Pictures\гр.png"/>
          <p:cNvPicPr>
            <a:picLocks noChangeAspect="1" noChangeArrowheads="1"/>
          </p:cNvPicPr>
          <p:nvPr/>
        </p:nvPicPr>
        <p:blipFill>
          <a:blip r:embed="rId2" cstate="print"/>
          <a:srcRect t="1677" r="13080" b="6509"/>
          <a:stretch>
            <a:fillRect/>
          </a:stretch>
        </p:blipFill>
        <p:spPr bwMode="auto">
          <a:xfrm>
            <a:off x="107504" y="332656"/>
            <a:ext cx="924362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000" y="701080"/>
            <a:ext cx="6912768" cy="449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71800" y="5486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График суточного хода температур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4365104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график построен! Он наглядно показывает как менялась температура в течение суток: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наиболее низкие температуры были ночью,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переход температур через 0°, произошел в 9 часов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самая высокая температура - в 13 ч,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 вечеру температура снова понизилась.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посмотрите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рассчитать среднюю суточную температуру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Вспомним наши данные: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того, чтобы рассчитать среднее арифметическое, мы складываем все значения температур и делим на их количество: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16288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870757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определить суточную амплитуду температур?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Амплитуда температур – это разница (перепад) между самым высоким и самым низким значением температур в течение суток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нашим данным самая высокая температура в течение суток: +3°, а самая низкая  -4°.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31640" y="198884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01008"/>
            <a:ext cx="3990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501317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Обращаем ваше внимание, что в выражении используются числа с разными  знаками.</a:t>
            </a:r>
          </a:p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Если мы отнимаем отрицательное число, при раскрытии скобок получается «+».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161925"/>
            <a:ext cx="80295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71600" y="558924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Итак, в течение суток перепад составил от +3°, до -4°, всего 7°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tatarstan.ru/file/news/1001_n1885209_big.jpg"/>
          <p:cNvPicPr>
            <a:picLocks noChangeAspect="1" noChangeArrowheads="1"/>
          </p:cNvPicPr>
          <p:nvPr/>
        </p:nvPicPr>
        <p:blipFill>
          <a:blip r:embed="rId2" cstate="print"/>
          <a:srcRect l="15131" t="5252" r="13233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55576" y="908720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Надеемся, что данная презентация была для вас полезна!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Удачи, в изучении географии!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048" y="404664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данной презентации мы расскажем о правилах построения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оформления графика суточного хода температур.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построения графика и вычислений мы будем использовать данные задания №3  на стр. 111 учебника географии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6 класса Т.П. Герасимовой и Н.П.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Неклюковой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Users\надежда\YandexDisk\Скриншоты\2022-02-05_10-25-16.pn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99592" y="2996952"/>
            <a:ext cx="72008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Строим основу для графика:  на вертикальной оси будем откладывать температуру воздуха, на горизонтальной – время суток (часы).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Users\надежда\Pictures\т.jpg"/>
          <p:cNvPicPr>
            <a:picLocks noChangeAspect="1" noChangeArrowheads="1"/>
          </p:cNvPicPr>
          <p:nvPr/>
        </p:nvPicPr>
        <p:blipFill>
          <a:blip r:embed="rId2" cstate="print"/>
          <a:srcRect r="34177" b="12952"/>
          <a:stretch>
            <a:fillRect/>
          </a:stretch>
        </p:blipFill>
        <p:spPr bwMode="auto">
          <a:xfrm>
            <a:off x="476250" y="1193800"/>
            <a:ext cx="7480126" cy="5398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60957"/>
            <a:ext cx="8136904" cy="569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Выбирает масштаб для графика:  на вертикальной оси  1°= 1 см, на горизонтальной 1 час = 0,5 см.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776864" cy="571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Начинаем наносить данные на основу графика: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час температура воздуха составляла -4°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95736" y="16288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344816" cy="517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95736" y="16288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188640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Наносим на график второй показатель: </a:t>
            </a: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7 часов температура воздуха поднялась до -1°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91081" cy="543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83768" y="980728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 часов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-1°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7744" y="188640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Последовательно наносим оставшиеся данные для 13 и 19 часов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5301208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Обращаем ваше внимание, что линии выделенные сейчас красным цветом – это временные линии и их наносят очень тонко, затем мы их уберем.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208912" cy="56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07704" y="1052736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Теперь соединим нанесенные на основу точки.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Уберем все временные линии. У нас получился график.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519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35696" y="476672"/>
            <a:ext cx="6840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Чтобы наш график был более наглядный мы выделим часть линии синим цветом (период с отрицательными температурами), а часть красным (период с положительными температурами)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511</Words>
  <Application>Microsoft Office PowerPoint</Application>
  <PresentationFormat>Экран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построить график суточного хода температур, рассчитать среднюю суточную температуру  и суточную амплитуду температур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построить график суточного хода температур</dc:title>
  <dc:creator>надежда</dc:creator>
  <cp:lastModifiedBy>надежда</cp:lastModifiedBy>
  <cp:revision>17</cp:revision>
  <dcterms:created xsi:type="dcterms:W3CDTF">2022-02-05T06:34:27Z</dcterms:created>
  <dcterms:modified xsi:type="dcterms:W3CDTF">2022-02-05T09:18:44Z</dcterms:modified>
</cp:coreProperties>
</file>