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1" r:id="rId4"/>
    <p:sldId id="263" r:id="rId5"/>
    <p:sldId id="269" r:id="rId6"/>
    <p:sldId id="264" r:id="rId7"/>
    <p:sldId id="265" r:id="rId8"/>
    <p:sldId id="266" r:id="rId9"/>
    <p:sldId id="267" r:id="rId10"/>
    <p:sldId id="258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0F7"/>
    <a:srgbClr val="6AC0F0"/>
    <a:srgbClr val="36AAEA"/>
    <a:srgbClr val="51B5ED"/>
    <a:srgbClr val="24A2E8"/>
    <a:srgbClr val="90AD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37" autoAdjust="0"/>
  </p:normalViewPr>
  <p:slideViewPr>
    <p:cSldViewPr>
      <p:cViewPr varScale="1">
        <p:scale>
          <a:sx n="64" d="100"/>
          <a:sy n="64" d="100"/>
        </p:scale>
        <p:origin x="-100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D82B9-BD00-4155-B424-B88CC479A76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BC175-72EA-4000-850C-5044F5B02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C175-72EA-4000-850C-5044F5B022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2376282/2b0976c6-5477-416b-ad6b-f11272103b07/s1200?webp=false"/>
          <p:cNvPicPr>
            <a:picLocks noChangeAspect="1" noChangeArrowheads="1"/>
          </p:cNvPicPr>
          <p:nvPr/>
        </p:nvPicPr>
        <p:blipFill>
          <a:blip r:embed="rId2" cstate="print"/>
          <a:srcRect b="47154"/>
          <a:stretch>
            <a:fillRect/>
          </a:stretch>
        </p:blipFill>
        <p:spPr bwMode="auto">
          <a:xfrm>
            <a:off x="0" y="0"/>
            <a:ext cx="9144000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4104456" cy="19020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видеоредактора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Мovie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Maker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создания видеороликов в практике учителя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8352928" cy="17526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Мосолова Надежда Викторовна, учитель географии МАОУ «Средняя школа №13 с углубленным изучением предметов»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Великий Новгород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2.freepng.ru/20180214/btq/kisspng-professional-audiovisual-industry-icon-vhs-material-vector-cd-5a84cbd4e357b3.5241327015186523729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6340252" cy="33814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28803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Используя эту программу можно создавать пособия к уроку, обрабатывать материалы полевых практик, походов, внеклассных мероприятий, создавать замечательные сюжеты о семейных праздниках и отдыхе.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видеоредактор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дает возможность воплотить свои задумки на ПК. Понятный интерфейс, быстрота и набор основных инструментов для создания ролика – вот основные преимущества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Maker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32657"/>
            <a:ext cx="5688632" cy="172819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как не учитель знает, что лучшее условие усвоения нового это практика.</a:t>
            </a:r>
          </a:p>
          <a:p>
            <a:endParaRPr lang="ru-RU" b="1" dirty="0"/>
          </a:p>
        </p:txBody>
      </p:sp>
      <p:pic>
        <p:nvPicPr>
          <p:cNvPr id="25602" name="Picture 2" descr="http://geek-nose.com/wp-content/uploads/2015/05/luchshiy-videoredaktor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832" cy="1529917"/>
          </a:xfrm>
          <a:prstGeom prst="rect">
            <a:avLst/>
          </a:prstGeom>
          <a:noFill/>
        </p:spPr>
      </p:pic>
      <p:pic>
        <p:nvPicPr>
          <p:cNvPr id="25608" name="Picture 8" descr="https://avatars.mds.yandex.net/get-pdb/1766868/f64e098e-0108-46d5-9003-fe17f999cb65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552" y="3068960"/>
            <a:ext cx="4032448" cy="3175553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2060848"/>
            <a:ext cx="590465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 еще не пользовались этой программой ПОПРОБУЙТЕ: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начните с небольшого сюжета,               создайте свой первый видеоролик и проверьте,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ВАМ ПОНРАВИТЬСЯ!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11302/3c27cedd-baa4-4ecd-99ea-aba52027cd75/s1200?webp=false"/>
          <p:cNvPicPr>
            <a:picLocks noChangeAspect="1" noChangeArrowheads="1"/>
          </p:cNvPicPr>
          <p:nvPr/>
        </p:nvPicPr>
        <p:blipFill>
          <a:blip r:embed="rId2" cstate="print"/>
          <a:srcRect l="27431" t="14882" r="26994" b="33636"/>
          <a:stretch>
            <a:fillRect/>
          </a:stretch>
        </p:blipFill>
        <p:spPr bwMode="auto">
          <a:xfrm>
            <a:off x="323528" y="620688"/>
            <a:ext cx="3528392" cy="230425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491880" y="908720"/>
            <a:ext cx="5256584" cy="172819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Movie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Maker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это бесплатный редактор, в который встроены основные инструменты для работы с видео.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971600" y="3140968"/>
            <a:ext cx="756084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Программа считается одной из наиболее простых, но в то же время функциональных оболочек для монтажа и обработки. Она позволяет создавать качественные видеоролики,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слайдшоу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или презентации в считанные минуты.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Рассмотрим, основные возможности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Movie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Maker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576063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запуска программы появится ее интерфейс.</a:t>
            </a:r>
          </a:p>
          <a:p>
            <a:endParaRPr lang="ru-RU" dirty="0"/>
          </a:p>
        </p:txBody>
      </p:sp>
      <p:pic>
        <p:nvPicPr>
          <p:cNvPr id="17411" name="Picture 3" descr="F:\Users\надежд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18243"/>
          <a:stretch>
            <a:fillRect/>
          </a:stretch>
        </p:blipFill>
        <p:spPr bwMode="auto">
          <a:xfrm>
            <a:off x="179512" y="620688"/>
            <a:ext cx="8964488" cy="488570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589240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5589240"/>
            <a:ext cx="8301608" cy="36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Добавленные отрывки будут собранные в отдельных сборниках, которые тоже способны разделяться на клипы. Также можно добавить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аудиофайлы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 форматами WAV, MP3 и другими.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4581128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левой части программы имеются параметры для импорта файлов аудио, видео и изображений с видеокамеры и заранее записанных, хранящихся на съемных носителях и жестком диске ПК.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данном этапе загружены фотоматериалы (видеодорожка). Каждое фото демонстрируется определенное время (устанавливается вами)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добавить музыку, записать текст или вставить звуковые файлы, записанные заранее.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видите, что в результате в рабочем поле появились три компонента: видеодорожка, музыкальная дорожка, звуковая дорожка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F:\Users\надежда\Desktop\2.png"/>
          <p:cNvPicPr>
            <a:picLocks noChangeAspect="1" noChangeArrowheads="1"/>
          </p:cNvPicPr>
          <p:nvPr/>
        </p:nvPicPr>
        <p:blipFill>
          <a:blip r:embed="rId2" cstate="print"/>
          <a:srcRect r="18168"/>
          <a:stretch>
            <a:fillRect/>
          </a:stretch>
        </p:blipFill>
        <p:spPr bwMode="auto">
          <a:xfrm>
            <a:off x="395536" y="2492896"/>
            <a:ext cx="8517706" cy="463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Программа, которая использовалась авторами фильма для записи звуковых файлов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127" t="9615" b="15870"/>
          <a:stretch>
            <a:fillRect/>
          </a:stretch>
        </p:blipFill>
        <p:spPr bwMode="auto">
          <a:xfrm>
            <a:off x="0" y="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55576" y="1988840"/>
            <a:ext cx="756084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Обратите внимание, как только, вы создаете один элемент в меню появляются подсказки (закладки) которые позволят более детально работать с каждым из них: устанавливать продолжительность видео, вырезать ненужный кадр, усилить (ослабить) музыку, создать музыкальный переход, вставить закадровый текст в нужное место и т.д.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r="9051" b="28181"/>
          <a:stretch>
            <a:fillRect/>
          </a:stretch>
        </p:blipFill>
        <p:spPr bwMode="auto">
          <a:xfrm>
            <a:off x="395536" y="2753544"/>
            <a:ext cx="83164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572000" y="2276872"/>
            <a:ext cx="432048" cy="4766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44208" y="2204864"/>
            <a:ext cx="36004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24128" y="2204864"/>
            <a:ext cx="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108011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можете воспользоваться возможностями анимации и визуальных эффектов –  эти возможности вы использовали при создании презентаций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t="22280" r="32675" b="10941"/>
          <a:stretch>
            <a:fillRect/>
          </a:stretch>
        </p:blipFill>
        <p:spPr bwMode="auto">
          <a:xfrm>
            <a:off x="683568" y="1484784"/>
            <a:ext cx="7488832" cy="46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создания законченного видеоролика можно наложить заголовок или титры: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t="22280" r="32675" b="12201"/>
          <a:stretch>
            <a:fillRect/>
          </a:stretch>
        </p:blipFill>
        <p:spPr bwMode="auto">
          <a:xfrm>
            <a:off x="467544" y="1124744"/>
            <a:ext cx="7704856" cy="468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сохранить получившийся результат в формате видео воспользуемся Мастером сохранения фильмов. Здесь указан путь для сохранения с рекомендованными параметрами для этого проекта или можно выбрать дополнительные параметры в раскрывающемся списке.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22280" r="9838" b="13461"/>
          <a:stretch>
            <a:fillRect/>
          </a:stretch>
        </p:blipFill>
        <p:spPr bwMode="auto">
          <a:xfrm>
            <a:off x="0" y="2060848"/>
            <a:ext cx="921433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424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видеоредактора Windows Мovie Maker для создания видеороликов в практике учителя</vt:lpstr>
      <vt:lpstr>Слайд 2</vt:lpstr>
      <vt:lpstr>Слайд 3</vt:lpstr>
      <vt:lpstr>Слайд 4</vt:lpstr>
      <vt:lpstr>Программа, которая использовалась авторами фильма для записи звуковых файлов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видеоредактора Windows Мovie Maker для создания видеороликов в практике учителя</dc:title>
  <dc:creator>надежда</dc:creator>
  <cp:lastModifiedBy>надежда</cp:lastModifiedBy>
  <cp:revision>22</cp:revision>
  <dcterms:created xsi:type="dcterms:W3CDTF">2020-05-26T17:13:18Z</dcterms:created>
  <dcterms:modified xsi:type="dcterms:W3CDTF">2020-05-28T15:37:06Z</dcterms:modified>
</cp:coreProperties>
</file>