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1" r:id="rId2"/>
    <p:sldId id="257" r:id="rId3"/>
    <p:sldId id="282" r:id="rId4"/>
    <p:sldId id="259" r:id="rId5"/>
    <p:sldId id="260" r:id="rId6"/>
    <p:sldId id="263" r:id="rId7"/>
    <p:sldId id="261" r:id="rId8"/>
    <p:sldId id="262" r:id="rId9"/>
    <p:sldId id="264" r:id="rId10"/>
    <p:sldId id="283" r:id="rId11"/>
    <p:sldId id="265" r:id="rId12"/>
    <p:sldId id="284" r:id="rId13"/>
    <p:sldId id="277" r:id="rId14"/>
    <p:sldId id="276" r:id="rId15"/>
    <p:sldId id="278" r:id="rId16"/>
    <p:sldId id="274" r:id="rId17"/>
    <p:sldId id="279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5" d="100"/>
          <a:sy n="45" d="100"/>
        </p:scale>
        <p:origin x="-804" y="-90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84AA2-EF1C-41A9-86FE-E596E518EC57}" type="datetimeFigureOut">
              <a:rPr lang="ru-RU" smtClean="0"/>
              <a:pPr/>
              <a:t>20.03.2019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BC4A6-6DC9-460E-AB38-E50D0FF6ED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22185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84AA2-EF1C-41A9-86FE-E596E518EC57}" type="datetimeFigureOut">
              <a:rPr lang="ru-RU" smtClean="0"/>
              <a:pPr/>
              <a:t>20.03.2019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BC4A6-6DC9-460E-AB38-E50D0FF6ED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799458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84AA2-EF1C-41A9-86FE-E596E518EC57}" type="datetimeFigureOut">
              <a:rPr lang="ru-RU" smtClean="0"/>
              <a:pPr/>
              <a:t>20.03.2019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BC4A6-6DC9-460E-AB38-E50D0FF6EDF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339715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84AA2-EF1C-41A9-86FE-E596E518EC57}" type="datetimeFigureOut">
              <a:rPr lang="ru-RU" smtClean="0"/>
              <a:pPr/>
              <a:t>20.03.2019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BC4A6-6DC9-460E-AB38-E50D0FF6ED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250592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84AA2-EF1C-41A9-86FE-E596E518EC57}" type="datetimeFigureOut">
              <a:rPr lang="ru-RU" smtClean="0"/>
              <a:pPr/>
              <a:t>20.03.2019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BC4A6-6DC9-460E-AB38-E50D0FF6EDF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29543669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84AA2-EF1C-41A9-86FE-E596E518EC57}" type="datetimeFigureOut">
              <a:rPr lang="ru-RU" smtClean="0"/>
              <a:pPr/>
              <a:t>20.03.2019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BC4A6-6DC9-460E-AB38-E50D0FF6ED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802384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84AA2-EF1C-41A9-86FE-E596E518EC57}" type="datetimeFigureOut">
              <a:rPr lang="ru-RU" smtClean="0"/>
              <a:pPr/>
              <a:t>20.03.2019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BC4A6-6DC9-460E-AB38-E50D0FF6ED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92745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84AA2-EF1C-41A9-86FE-E596E518EC57}" type="datetimeFigureOut">
              <a:rPr lang="ru-RU" smtClean="0"/>
              <a:pPr/>
              <a:t>20.03.2019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BC4A6-6DC9-460E-AB38-E50D0FF6ED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572007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84AA2-EF1C-41A9-86FE-E596E518EC57}" type="datetimeFigureOut">
              <a:rPr lang="ru-RU" smtClean="0"/>
              <a:pPr/>
              <a:t>20.03.2019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BC4A6-6DC9-460E-AB38-E50D0FF6ED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50528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84AA2-EF1C-41A9-86FE-E596E518EC57}" type="datetimeFigureOut">
              <a:rPr lang="ru-RU" smtClean="0"/>
              <a:pPr/>
              <a:t>20.03.2019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BC4A6-6DC9-460E-AB38-E50D0FF6ED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8603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84AA2-EF1C-41A9-86FE-E596E518EC57}" type="datetimeFigureOut">
              <a:rPr lang="ru-RU" smtClean="0"/>
              <a:pPr/>
              <a:t>20.03.2019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BC4A6-6DC9-460E-AB38-E50D0FF6ED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589280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84AA2-EF1C-41A9-86FE-E596E518EC57}" type="datetimeFigureOut">
              <a:rPr lang="ru-RU" smtClean="0"/>
              <a:pPr/>
              <a:t>20.03.2019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BC4A6-6DC9-460E-AB38-E50D0FF6ED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620068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84AA2-EF1C-41A9-86FE-E596E518EC57}" type="datetimeFigureOut">
              <a:rPr lang="ru-RU" smtClean="0"/>
              <a:pPr/>
              <a:t>20.03.2019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BC4A6-6DC9-460E-AB38-E50D0FF6ED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342246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84AA2-EF1C-41A9-86FE-E596E518EC57}" type="datetimeFigureOut">
              <a:rPr lang="ru-RU" smtClean="0"/>
              <a:pPr/>
              <a:t>20.03.2019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BC4A6-6DC9-460E-AB38-E50D0FF6ED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946531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84AA2-EF1C-41A9-86FE-E596E518EC57}" type="datetimeFigureOut">
              <a:rPr lang="ru-RU" smtClean="0"/>
              <a:pPr/>
              <a:t>20.03.2019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BC4A6-6DC9-460E-AB38-E50D0FF6ED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321611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84AA2-EF1C-41A9-86FE-E596E518EC57}" type="datetimeFigureOut">
              <a:rPr lang="ru-RU" smtClean="0"/>
              <a:pPr/>
              <a:t>20.03.2019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BC4A6-6DC9-460E-AB38-E50D0FF6ED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675950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C84AA2-EF1C-41A9-86FE-E596E518EC57}" type="datetimeFigureOut">
              <a:rPr lang="ru-RU" smtClean="0"/>
              <a:pPr/>
              <a:t>20.03.2019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B0BC4A6-6DC9-460E-AB38-E50D0FF6ED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3559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&#1089;&#1074;&#1103;&#1079;&#1085;&#1086;&#1081;\Downloads\MVI_2000.MOV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&#1089;&#1074;&#1103;&#1079;&#1085;&#1086;&#1081;\Downloads\MVI_2005.MOV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&#1089;&#1074;&#1103;&#1079;&#1085;&#1086;&#1081;\Downloads\MVI_2006.MOV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04630" y="805218"/>
            <a:ext cx="8596668" cy="574111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6000" dirty="0" smtClean="0"/>
              <a:t>Внеурочная деятельность по курсу «Клуб любителей чтения и загадок русского языка»</a:t>
            </a:r>
            <a:endParaRPr lang="ru-RU" sz="6000" dirty="0"/>
          </a:p>
        </p:txBody>
      </p:sp>
      <p:sp>
        <p:nvSpPr>
          <p:cNvPr id="4" name="TextBox 3"/>
          <p:cNvSpPr txBox="1"/>
          <p:nvPr/>
        </p:nvSpPr>
        <p:spPr>
          <a:xfrm>
            <a:off x="4550735" y="5826642"/>
            <a:ext cx="69111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Учитель начальных классов</a:t>
            </a:r>
          </a:p>
          <a:p>
            <a:pPr algn="ctr"/>
            <a:r>
              <a:rPr lang="ru-RU" sz="2800" dirty="0" smtClean="0"/>
              <a:t> Шевченко Светлана Николаевна</a:t>
            </a:r>
            <a:endParaRPr lang="ru-RU" sz="2800" dirty="0"/>
          </a:p>
        </p:txBody>
      </p:sp>
    </p:spTree>
    <p:extLst>
      <p:ext uri="{BB962C8B-B14F-4D97-AF65-F5344CB8AC3E}">
        <p14:creationId xmlns="" xmlns:p14="http://schemas.microsoft.com/office/powerpoint/2010/main" val="1899606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VI_2000.MO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66402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VI_2005.MO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07103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VI_2006.MO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07103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295701"/>
            <a:ext cx="8596668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b="1" dirty="0">
                <a:latin typeface="Calibri" pitchFamily="34" charset="0"/>
              </a:rPr>
              <a:t>Найди картинку, название которой начинается </a:t>
            </a:r>
            <a:br>
              <a:rPr lang="ru-RU" altLang="ru-RU" b="1" dirty="0">
                <a:latin typeface="Calibri" pitchFamily="34" charset="0"/>
              </a:rPr>
            </a:br>
            <a:r>
              <a:rPr lang="ru-RU" altLang="ru-RU" b="1" dirty="0">
                <a:latin typeface="Calibri" pitchFamily="34" charset="0"/>
              </a:rPr>
              <a:t>с другой буквы. </a:t>
            </a:r>
            <a:br>
              <a:rPr lang="ru-RU" altLang="ru-RU" b="1" dirty="0">
                <a:latin typeface="Calibri" pitchFamily="34" charset="0"/>
              </a:rPr>
            </a:br>
            <a:endParaRPr lang="ru-RU" dirty="0"/>
          </a:p>
        </p:txBody>
      </p:sp>
      <p:sp>
        <p:nvSpPr>
          <p:cNvPr id="4" name="Oval 13"/>
          <p:cNvSpPr>
            <a:spLocks noGrp="1" noChangeArrowheads="1"/>
          </p:cNvSpPr>
          <p:nvPr>
            <p:ph idx="1"/>
          </p:nvPr>
        </p:nvSpPr>
        <p:spPr bwMode="auto">
          <a:xfrm>
            <a:off x="4599297" y="2798597"/>
            <a:ext cx="1514901" cy="1351129"/>
          </a:xfrm>
          <a:prstGeom prst="ellipse">
            <a:avLst/>
          </a:prstGeom>
          <a:gradFill rotWithShape="1">
            <a:gsLst>
              <a:gs pos="0">
                <a:srgbClr val="99CC00"/>
              </a:gs>
              <a:gs pos="100000">
                <a:srgbClr val="0099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rmAutofit lnSpcReduction="10000"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ctr" eaLnBrk="1" hangingPunct="1">
              <a:buNone/>
            </a:pPr>
            <a:r>
              <a:rPr lang="ru-RU" altLang="ru-RU" sz="6000" b="1" dirty="0">
                <a:latin typeface="Calibri" pitchFamily="34" charset="0"/>
              </a:rPr>
              <a:t>Ц</a:t>
            </a:r>
          </a:p>
        </p:txBody>
      </p:sp>
      <p:pic>
        <p:nvPicPr>
          <p:cNvPr id="5" name="Picture 21" descr="Картинка 27 из 96000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0936" y="1616501"/>
            <a:ext cx="1330325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5" descr="Картинка 13 из 4512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5358" y="4422573"/>
            <a:ext cx="1528763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7" descr="Картинка 38 из 96000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3042" y="1208893"/>
            <a:ext cx="2054225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9" descr="Картинка 24 из 4650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1" y="4149726"/>
            <a:ext cx="2079625" cy="229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6855" y="4768446"/>
            <a:ext cx="1958454" cy="146884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99462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7" descr="Картинка 57 из 3039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9909" y="503408"/>
            <a:ext cx="2637915" cy="1824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3" descr="Картинка 26 из 554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945320">
            <a:off x="1076007" y="3530508"/>
            <a:ext cx="2758582" cy="169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4"/>
          <p:cNvSpPr>
            <a:spLocks noChangeArrowheads="1"/>
          </p:cNvSpPr>
          <p:nvPr/>
        </p:nvSpPr>
        <p:spPr bwMode="auto">
          <a:xfrm>
            <a:off x="4790886" y="2598078"/>
            <a:ext cx="1441450" cy="1511300"/>
          </a:xfrm>
          <a:prstGeom prst="ellipse">
            <a:avLst/>
          </a:prstGeom>
          <a:gradFill rotWithShape="1">
            <a:gsLst>
              <a:gs pos="0">
                <a:srgbClr val="99CC00"/>
              </a:gs>
              <a:gs pos="100000">
                <a:srgbClr val="0099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6000" b="1" dirty="0">
                <a:latin typeface="Calibri" pitchFamily="34" charset="0"/>
              </a:rPr>
              <a:t>Н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5733" y="124114"/>
            <a:ext cx="2335587" cy="2364782"/>
          </a:xfrm>
          <a:prstGeom prst="rect">
            <a:avLst/>
          </a:prstGeom>
        </p:spPr>
      </p:pic>
      <p:pic>
        <p:nvPicPr>
          <p:cNvPr id="8" name="Picture 28" descr="Картинка 2 из 9600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70494">
            <a:off x="7928160" y="3128016"/>
            <a:ext cx="1279525" cy="174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Картинка 8 из 96000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28619">
            <a:off x="4872039" y="4652963"/>
            <a:ext cx="2682875" cy="189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991132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6"/>
          <p:cNvSpPr>
            <a:spLocks noGrp="1" noChangeArrowheads="1"/>
          </p:cNvSpPr>
          <p:nvPr>
            <p:ph idx="1"/>
          </p:nvPr>
        </p:nvSpPr>
        <p:spPr bwMode="auto">
          <a:xfrm>
            <a:off x="4690236" y="2371631"/>
            <a:ext cx="1560899" cy="1592545"/>
          </a:xfrm>
          <a:prstGeom prst="ellipse">
            <a:avLst/>
          </a:prstGeom>
          <a:gradFill rotWithShape="1">
            <a:gsLst>
              <a:gs pos="0">
                <a:srgbClr val="99CC00"/>
              </a:gs>
              <a:gs pos="100000">
                <a:srgbClr val="0099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ctr" eaLnBrk="1" hangingPunct="1">
              <a:buNone/>
            </a:pPr>
            <a:r>
              <a:rPr lang="ru-RU" altLang="ru-RU" sz="6000" b="1" dirty="0">
                <a:latin typeface="Calibri" pitchFamily="34" charset="0"/>
              </a:rPr>
              <a:t>Г</a:t>
            </a:r>
          </a:p>
        </p:txBody>
      </p:sp>
      <p:pic>
        <p:nvPicPr>
          <p:cNvPr id="5" name="Picture 15" descr="Картинка 2 из 96000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0212" y="-7144"/>
            <a:ext cx="2127250" cy="280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7" descr="Картинка 4 из 9580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7637" y="3431913"/>
            <a:ext cx="2409825" cy="240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1" descr="Картинка 2 из 96000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01474">
            <a:off x="8076509" y="2880645"/>
            <a:ext cx="2562225" cy="2490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2776" y="373063"/>
            <a:ext cx="2085975" cy="2047875"/>
          </a:xfrm>
          <a:prstGeom prst="rect">
            <a:avLst/>
          </a:prstGeom>
        </p:spPr>
      </p:pic>
      <p:pic>
        <p:nvPicPr>
          <p:cNvPr id="9" name="Picture 13" descr="Картинка 3 из 96000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839" y="4292601"/>
            <a:ext cx="1658937" cy="230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147254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991" y="503770"/>
            <a:ext cx="9497354" cy="5318518"/>
          </a:xfrm>
        </p:spPr>
      </p:pic>
    </p:spTree>
    <p:extLst>
      <p:ext uri="{BB962C8B-B14F-4D97-AF65-F5344CB8AC3E}">
        <p14:creationId xmlns="" xmlns:p14="http://schemas.microsoft.com/office/powerpoint/2010/main" val="1486571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6844" y="1610438"/>
            <a:ext cx="6074218" cy="4818880"/>
          </a:xfrm>
        </p:spPr>
      </p:pic>
      <p:sp>
        <p:nvSpPr>
          <p:cNvPr id="5" name="Прямоугольник 4"/>
          <p:cNvSpPr/>
          <p:nvPr/>
        </p:nvSpPr>
        <p:spPr>
          <a:xfrm>
            <a:off x="453308" y="351726"/>
            <a:ext cx="86485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Спасибо за внимание! 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43953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259308"/>
            <a:ext cx="8596668" cy="982640"/>
          </a:xfrm>
        </p:spPr>
        <p:txBody>
          <a:bodyPr>
            <a:normAutofit/>
          </a:bodyPr>
          <a:lstStyle/>
          <a:p>
            <a:pPr algn="ctr"/>
            <a:r>
              <a:rPr lang="ru-RU" sz="5400" b="1" i="1" dirty="0" smtClean="0"/>
              <a:t>КЛЮЧ И ЗАРЯ </a:t>
            </a:r>
            <a:endParaRPr lang="ru-RU" sz="5400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241947"/>
            <a:ext cx="9749556" cy="4885898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К</a:t>
            </a:r>
            <a:r>
              <a:rPr lang="ru-RU" sz="3600" dirty="0" smtClean="0"/>
              <a:t>луб</a:t>
            </a:r>
          </a:p>
          <a:p>
            <a:r>
              <a:rPr lang="ru-RU" sz="3600" b="1" dirty="0" err="1" smtClean="0">
                <a:solidFill>
                  <a:srgbClr val="FF0000"/>
                </a:solidFill>
              </a:rPr>
              <a:t>ЛЮ</a:t>
            </a:r>
            <a:r>
              <a:rPr lang="ru-RU" sz="3600" dirty="0" err="1" smtClean="0"/>
              <a:t>бителей</a:t>
            </a:r>
            <a:endParaRPr lang="ru-RU" sz="3600" dirty="0" smtClean="0"/>
          </a:p>
          <a:p>
            <a:r>
              <a:rPr lang="ru-RU" sz="3600" b="1" dirty="0" smtClean="0">
                <a:solidFill>
                  <a:srgbClr val="FF0000"/>
                </a:solidFill>
              </a:rPr>
              <a:t>Ч</a:t>
            </a:r>
            <a:r>
              <a:rPr lang="ru-RU" sz="3600" dirty="0" smtClean="0"/>
              <a:t>тения</a:t>
            </a:r>
          </a:p>
          <a:p>
            <a:r>
              <a:rPr lang="ru-RU" sz="3600" b="1" dirty="0" smtClean="0">
                <a:solidFill>
                  <a:srgbClr val="FF0000"/>
                </a:solidFill>
              </a:rPr>
              <a:t>И</a:t>
            </a:r>
          </a:p>
          <a:p>
            <a:r>
              <a:rPr lang="ru-RU" sz="3600" b="1" dirty="0" err="1" smtClean="0">
                <a:solidFill>
                  <a:srgbClr val="FF0000"/>
                </a:solidFill>
              </a:rPr>
              <a:t>ЗА</a:t>
            </a:r>
            <a:r>
              <a:rPr lang="ru-RU" sz="3600" dirty="0" err="1" smtClean="0"/>
              <a:t>гадок</a:t>
            </a:r>
            <a:endParaRPr lang="ru-RU" sz="3600" dirty="0" smtClean="0"/>
          </a:p>
          <a:p>
            <a:r>
              <a:rPr lang="ru-RU" sz="3600" b="1" dirty="0" smtClean="0">
                <a:solidFill>
                  <a:srgbClr val="FF0000"/>
                </a:solidFill>
              </a:rPr>
              <a:t>Р</a:t>
            </a:r>
            <a:r>
              <a:rPr lang="ru-RU" sz="3600" dirty="0" smtClean="0"/>
              <a:t>усского</a:t>
            </a:r>
          </a:p>
          <a:p>
            <a:r>
              <a:rPr lang="ru-RU" sz="3600" b="1" dirty="0" smtClean="0">
                <a:solidFill>
                  <a:srgbClr val="FF0000"/>
                </a:solidFill>
              </a:rPr>
              <a:t>Я</a:t>
            </a:r>
            <a:r>
              <a:rPr lang="ru-RU" sz="3600" dirty="0" smtClean="0"/>
              <a:t>зыка</a:t>
            </a:r>
            <a:endParaRPr lang="ru-RU" sz="3600" b="1" i="1" u="sng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0810" y="1783379"/>
            <a:ext cx="4203192" cy="333453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74813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259308"/>
            <a:ext cx="8596668" cy="982640"/>
          </a:xfrm>
        </p:spPr>
        <p:txBody>
          <a:bodyPr>
            <a:normAutofit/>
          </a:bodyPr>
          <a:lstStyle/>
          <a:p>
            <a:pPr algn="ctr"/>
            <a:r>
              <a:rPr lang="ru-RU" sz="5400" b="1" i="1" dirty="0" smtClean="0"/>
              <a:t>КЛЮЧ И ЗАРЯ </a:t>
            </a:r>
            <a:endParaRPr lang="ru-RU" sz="5400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241947"/>
            <a:ext cx="9749556" cy="4885898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3600" i="1" u="sng" dirty="0" smtClean="0">
                <a:latin typeface="Times New Roman" pitchFamily="18" charset="0"/>
                <a:cs typeface="Times New Roman" pitchFamily="18" charset="0"/>
              </a:rPr>
              <a:t>Цель 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– обучение деловому общению.</a:t>
            </a:r>
          </a:p>
          <a:p>
            <a:pPr>
              <a:buNone/>
            </a:pP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>
              <a:buFont typeface="Wingdings" pitchFamily="2" charset="2"/>
              <a:buChar char="v"/>
            </a:pP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создать условия для развития устной и письменной речи,</a:t>
            </a:r>
          </a:p>
          <a:p>
            <a:pPr>
              <a:buFont typeface="Wingdings" pitchFamily="2" charset="2"/>
              <a:buChar char="v"/>
            </a:pP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развивать коммуникативные умения, научить школьников эффективно общаться в разных ситуациях,</a:t>
            </a:r>
          </a:p>
          <a:p>
            <a:pPr>
              <a:buFont typeface="Wingdings" pitchFamily="2" charset="2"/>
              <a:buChar char="v"/>
            </a:pP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решать различные коммуникативные задачи, которые ставит перед учениками сама жизнь.</a:t>
            </a:r>
            <a:endParaRPr lang="ru-RU" sz="36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74813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232012"/>
            <a:ext cx="8596668" cy="1698388"/>
          </a:xfrm>
        </p:spPr>
        <p:txBody>
          <a:bodyPr>
            <a:noAutofit/>
          </a:bodyPr>
          <a:lstStyle/>
          <a:p>
            <a:pPr algn="ctr"/>
            <a:r>
              <a:rPr lang="ru-RU" sz="5400" b="1" i="1" dirty="0" smtClean="0"/>
              <a:t>Научный клуб младшего школьника</a:t>
            </a:r>
            <a:endParaRPr lang="ru-RU" sz="5400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930401"/>
            <a:ext cx="8596668" cy="4110962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В учебники гуманитарного цикла внесена </a:t>
            </a:r>
            <a:r>
              <a:rPr lang="ru-RU" sz="3300" u="sng" dirty="0" smtClean="0">
                <a:latin typeface="Times New Roman" pitchFamily="18" charset="0"/>
                <a:cs typeface="Times New Roman" pitchFamily="18" charset="0"/>
              </a:rPr>
              <a:t>ПЕРЕПИСКА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300" i="1" dirty="0" smtClean="0">
                <a:latin typeface="Times New Roman" pitchFamily="18" charset="0"/>
                <a:cs typeface="Times New Roman" pitchFamily="18" charset="0"/>
              </a:rPr>
              <a:t>издательства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 « </a:t>
            </a:r>
            <a:r>
              <a:rPr lang="ru-RU" sz="3300" dirty="0" err="1" smtClean="0">
                <a:latin typeface="Times New Roman" pitchFamily="18" charset="0"/>
                <a:cs typeface="Times New Roman" pitchFamily="18" charset="0"/>
              </a:rPr>
              <a:t>Академкнига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» с </a:t>
            </a:r>
            <a:r>
              <a:rPr lang="ru-RU" sz="3300" i="1" dirty="0" smtClean="0">
                <a:latin typeface="Times New Roman" pitchFamily="18" charset="0"/>
                <a:cs typeface="Times New Roman" pitchFamily="18" charset="0"/>
              </a:rPr>
              <a:t>обучающимися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, которая ведется в течение четырёх лет по линии научных клубов:</a:t>
            </a:r>
          </a:p>
          <a:p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«Ключ и Заря» </a:t>
            </a:r>
          </a:p>
          <a:p>
            <a:pPr marL="0" indent="0">
              <a:buNone/>
            </a:pP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(русский язык и литературное чтение).</a:t>
            </a:r>
          </a:p>
          <a:p>
            <a:endParaRPr lang="ru-RU" sz="2400" dirty="0" smtClean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9127" y="260757"/>
            <a:ext cx="2339049" cy="323744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392" y="3455952"/>
            <a:ext cx="2238071" cy="306180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74661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150125"/>
            <a:ext cx="8596668" cy="996287"/>
          </a:xfrm>
        </p:spPr>
        <p:txBody>
          <a:bodyPr/>
          <a:lstStyle/>
          <a:p>
            <a:pPr algn="ctr"/>
            <a:r>
              <a:rPr lang="ru-RU" sz="5400" b="1" i="1" dirty="0" smtClean="0"/>
              <a:t>Задания</a:t>
            </a:r>
            <a:endParaRPr lang="ru-RU" sz="5400" b="1" i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8535" y="1146412"/>
            <a:ext cx="9833763" cy="478279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79974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446664"/>
            <a:ext cx="10237344" cy="334370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3105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313900"/>
            <a:ext cx="8596668" cy="1105468"/>
          </a:xfrm>
        </p:spPr>
        <p:txBody>
          <a:bodyPr/>
          <a:lstStyle/>
          <a:p>
            <a:pPr algn="ctr"/>
            <a:r>
              <a:rPr lang="ru-RU" sz="5400" b="1" i="1" dirty="0" smtClean="0"/>
              <a:t>Анкета</a:t>
            </a:r>
            <a:endParaRPr lang="ru-RU" sz="5400" b="1" i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821061" y="2142699"/>
            <a:ext cx="11920271" cy="216838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41128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272956"/>
            <a:ext cx="8596668" cy="1160060"/>
          </a:xfrm>
        </p:spPr>
        <p:txBody>
          <a:bodyPr>
            <a:normAutofit/>
          </a:bodyPr>
          <a:lstStyle/>
          <a:p>
            <a:pPr algn="ctr"/>
            <a:r>
              <a:rPr lang="ru-RU" sz="5400" b="1" i="1" dirty="0" smtClean="0"/>
              <a:t>Адрес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924335"/>
            <a:ext cx="8596668" cy="4117028"/>
          </a:xfrm>
        </p:spPr>
        <p:txBody>
          <a:bodyPr>
            <a:normAutofit/>
          </a:bodyPr>
          <a:lstStyle/>
          <a:p>
            <a:pPr marL="0" indent="0">
              <a:buNone/>
              <a:tabLst>
                <a:tab pos="728980" algn="l"/>
              </a:tabLst>
            </a:pPr>
            <a:r>
              <a:rPr lang="ru-RU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Куда: 117997, Москва, ул. Профсоюзная, дом 90, комната </a:t>
            </a:r>
            <a:r>
              <a:rPr lang="ru-RU" sz="2800" dirty="0" smtClean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607.</a:t>
            </a:r>
            <a:endParaRPr lang="ru-RU" sz="2800" dirty="0" smtClean="0">
              <a:latin typeface="Cambria" panose="02040503050406030204" pitchFamily="18" charset="0"/>
              <a:ea typeface="MS Mincho"/>
              <a:cs typeface="Times New Roman" panose="02020603050405020304" pitchFamily="18" charset="0"/>
            </a:endParaRPr>
          </a:p>
          <a:p>
            <a:pPr marL="0" indent="0">
              <a:buNone/>
              <a:tabLst>
                <a:tab pos="728980" algn="l"/>
              </a:tabLst>
            </a:pPr>
            <a:r>
              <a:rPr lang="ru-RU" sz="2800" dirty="0" smtClean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Кому: Издательство «Академкнига/Учебник», клуб «Ключ и заря».</a:t>
            </a:r>
            <a:endParaRPr lang="ru-RU" sz="2800" dirty="0" smtClean="0">
              <a:latin typeface="Cambria" panose="02040503050406030204" pitchFamily="18" charset="0"/>
              <a:ea typeface="MS Mincho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800" dirty="0"/>
          </a:p>
        </p:txBody>
      </p:sp>
    </p:spTree>
    <p:extLst>
      <p:ext uri="{BB962C8B-B14F-4D97-AF65-F5344CB8AC3E}">
        <p14:creationId xmlns="" xmlns:p14="http://schemas.microsoft.com/office/powerpoint/2010/main" val="4144910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1179" y="641446"/>
            <a:ext cx="6091422" cy="4832528"/>
          </a:xfrm>
        </p:spPr>
      </p:pic>
    </p:spTree>
    <p:extLst>
      <p:ext uri="{BB962C8B-B14F-4D97-AF65-F5344CB8AC3E}">
        <p14:creationId xmlns="" xmlns:p14="http://schemas.microsoft.com/office/powerpoint/2010/main" val="3366402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580</TotalTime>
  <Words>158</Words>
  <Application>Microsoft Office PowerPoint</Application>
  <PresentationFormat>Произвольный</PresentationFormat>
  <Paragraphs>31</Paragraphs>
  <Slides>17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Грань</vt:lpstr>
      <vt:lpstr>Слайд 1</vt:lpstr>
      <vt:lpstr>КЛЮЧ И ЗАРЯ </vt:lpstr>
      <vt:lpstr>КЛЮЧ И ЗАРЯ </vt:lpstr>
      <vt:lpstr>Научный клуб младшего школьника</vt:lpstr>
      <vt:lpstr>Задания</vt:lpstr>
      <vt:lpstr>Слайд 6</vt:lpstr>
      <vt:lpstr>Анкета</vt:lpstr>
      <vt:lpstr>Адрес </vt:lpstr>
      <vt:lpstr>Слайд 9</vt:lpstr>
      <vt:lpstr>Слайд 10</vt:lpstr>
      <vt:lpstr>Слайд 11</vt:lpstr>
      <vt:lpstr>Слайд 12</vt:lpstr>
      <vt:lpstr>Найди картинку, название которой начинается  с другой буквы.  </vt:lpstr>
      <vt:lpstr>Слайд 14</vt:lpstr>
      <vt:lpstr>Слайд 15</vt:lpstr>
      <vt:lpstr>Слайд 16</vt:lpstr>
      <vt:lpstr>Слайд 17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КЛЮЧ И ЗАРЯ </dc:title>
  <dc:creator>Gelik1991@outlook.com</dc:creator>
  <cp:lastModifiedBy>связной</cp:lastModifiedBy>
  <cp:revision>47</cp:revision>
  <dcterms:created xsi:type="dcterms:W3CDTF">2017-02-20T15:39:56Z</dcterms:created>
  <dcterms:modified xsi:type="dcterms:W3CDTF">2019-03-20T11:00:00Z</dcterms:modified>
</cp:coreProperties>
</file>