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2" r:id="rId4"/>
    <p:sldId id="263" r:id="rId5"/>
    <p:sldId id="258" r:id="rId6"/>
    <p:sldId id="267" r:id="rId7"/>
    <p:sldId id="264" r:id="rId8"/>
    <p:sldId id="271" r:id="rId9"/>
    <p:sldId id="272" r:id="rId10"/>
    <p:sldId id="270" r:id="rId11"/>
    <p:sldId id="268" r:id="rId12"/>
    <p:sldId id="269" r:id="rId13"/>
    <p:sldId id="266" r:id="rId14"/>
    <p:sldId id="275" r:id="rId15"/>
    <p:sldId id="277" r:id="rId16"/>
    <p:sldId id="278" r:id="rId17"/>
    <p:sldId id="279" r:id="rId18"/>
    <p:sldId id="280" r:id="rId19"/>
    <p:sldId id="276" r:id="rId20"/>
    <p:sldId id="282" r:id="rId21"/>
    <p:sldId id="281" r:id="rId22"/>
    <p:sldId id="273" r:id="rId23"/>
    <p:sldId id="283" r:id="rId24"/>
    <p:sldId id="285" r:id="rId25"/>
    <p:sldId id="274" r:id="rId26"/>
    <p:sldId id="25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660"/>
  </p:normalViewPr>
  <p:slideViewPr>
    <p:cSldViewPr snapToGrid="0">
      <p:cViewPr>
        <p:scale>
          <a:sx n="84" d="100"/>
          <a:sy n="84" d="100"/>
        </p:scale>
        <p:origin x="-9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0350C-E179-4D65-8B9D-C4414B76B437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E3869-2A79-41D8-A043-F9908853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9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A3EB-C910-49B1-B04E-0201E524F0A0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7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2532-D4E0-4F35-BFB5-C3C2F2E92651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6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88D8-3B92-4B43-849A-EA2415C804D0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2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C560-D8BE-4991-9038-D8837F298D77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2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F33-306F-42B1-987A-DC32EFA8066E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8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07A3-8948-4953-9CEE-D3B331FD4F1F}" type="datetime1">
              <a:rPr lang="ru-RU" smtClean="0"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4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0DBC-F4BE-4F1A-A537-246D5B3FC885}" type="datetime1">
              <a:rPr lang="ru-RU" smtClean="0"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9343-CB07-475D-A79C-F69998C5CAF1}" type="datetime1">
              <a:rPr lang="ru-RU" smtClean="0"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1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22F0-6139-4972-8D81-E08E21F3012E}" type="datetime1">
              <a:rPr lang="ru-RU" smtClean="0"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5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F493-D67F-4B16-99D9-B04332E9A846}" type="datetime1">
              <a:rPr lang="ru-RU" smtClean="0"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57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B2BA-5E76-433B-BEB7-58EAA89742C4}" type="datetime1">
              <a:rPr lang="ru-RU" smtClean="0"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3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1FF11-547D-41EC-81F3-5CB9BA29A506}" type="datetime1">
              <a:rPr lang="ru-RU" smtClean="0"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6706-3475-4A34-B5FD-3F0B04C41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85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3578" y="832104"/>
            <a:ext cx="71231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Создание простого интерактивного кроссворда </a:t>
            </a:r>
          </a:p>
          <a:p>
            <a:pPr algn="ctr"/>
            <a:r>
              <a:rPr lang="ru-RU" sz="4800" dirty="0" smtClean="0"/>
              <a:t>в </a:t>
            </a:r>
            <a:r>
              <a:rPr lang="en-US" sz="4800" dirty="0" smtClean="0"/>
              <a:t>PowerPoint</a:t>
            </a:r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037607" y="4059659"/>
            <a:ext cx="427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Супрун Елена Борисовна</a:t>
            </a:r>
          </a:p>
          <a:p>
            <a:pPr algn="ctr"/>
            <a:r>
              <a:rPr lang="ru-RU" sz="2000" dirty="0" smtClean="0"/>
              <a:t> старший воспитатель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37608" y="6062195"/>
            <a:ext cx="427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</a:rPr>
              <a:t>МАДОУ «ЦРР – д/с № 74 «Маячок»</a:t>
            </a:r>
            <a:endParaRPr lang="ru-RU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2831" y="3637841"/>
            <a:ext cx="1160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Очищаем стиль таблицы: выделить всю таблицу, Конструктор – Заливка – Нет заливки (или любой цвет, какой вам нравится или необходим) – Границы – Все границы. </a:t>
            </a:r>
            <a:r>
              <a:rPr lang="ru-RU" sz="2400" b="1" dirty="0" smtClean="0"/>
              <a:t>Получился объект для кроссворда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74191"/>
              </p:ext>
            </p:extLst>
          </p:nvPr>
        </p:nvGraphicFramePr>
        <p:xfrm>
          <a:off x="1920239" y="338326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9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4320" y="219456"/>
            <a:ext cx="1151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Теперь переносим наш кроссворд в </a:t>
            </a:r>
            <a:r>
              <a:rPr lang="en-US" sz="2400" dirty="0" smtClean="0"/>
              <a:t>PowerPoint.</a:t>
            </a:r>
            <a:r>
              <a:rPr lang="ru-RU" sz="2400" dirty="0" smtClean="0"/>
              <a:t> Вписываем в клеточки цифры и слова по вертикали и горизонтали. 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48713"/>
              </p:ext>
            </p:extLst>
          </p:nvPr>
        </p:nvGraphicFramePr>
        <p:xfrm>
          <a:off x="1613916" y="1624457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2</a:t>
                      </a:r>
                      <a:endParaRPr lang="ru-RU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С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О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Л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Н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Ц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Е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3</a:t>
                      </a:r>
                      <a:endParaRPr lang="ru-RU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Т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У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Ч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А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4</a:t>
                      </a:r>
                      <a:endParaRPr lang="ru-RU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Р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О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М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А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Ш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К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0" dirty="0" smtClean="0"/>
                        <a:t>А</a:t>
                      </a:r>
                      <a:endParaRPr lang="ru-RU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5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b="7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961888" y="115698"/>
            <a:ext cx="978408" cy="32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92824" y="588138"/>
            <a:ext cx="868680" cy="220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92824" y="807593"/>
            <a:ext cx="1005840" cy="216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98157"/>
              </p:ext>
            </p:extLst>
          </p:nvPr>
        </p:nvGraphicFramePr>
        <p:xfrm>
          <a:off x="1935480" y="527177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М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Ш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51304" y="4151532"/>
            <a:ext cx="10732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Задаем границы там, где они предусмотрены кроссвордом:</a:t>
            </a:r>
          </a:p>
          <a:p>
            <a:r>
              <a:rPr lang="ru-RU" sz="2400" dirty="0" smtClean="0"/>
              <a:t>Выделяем слово – </a:t>
            </a:r>
            <a:r>
              <a:rPr lang="ru-RU" sz="2400" b="1" dirty="0" smtClean="0"/>
              <a:t>Конструктор</a:t>
            </a:r>
            <a:r>
              <a:rPr lang="ru-RU" sz="2400" dirty="0" smtClean="0"/>
              <a:t> – </a:t>
            </a:r>
            <a:r>
              <a:rPr lang="ru-RU" sz="2400" b="1" dirty="0" smtClean="0"/>
              <a:t>Границы</a:t>
            </a:r>
            <a:r>
              <a:rPr lang="ru-RU" sz="2400" dirty="0" smtClean="0"/>
              <a:t> – </a:t>
            </a:r>
            <a:r>
              <a:rPr lang="ru-RU" sz="2400" b="1" dirty="0" smtClean="0"/>
              <a:t>Все границы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6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815584" y="114300"/>
            <a:ext cx="1216152" cy="2985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23660" y="551211"/>
            <a:ext cx="1216152" cy="2985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577584" y="964088"/>
            <a:ext cx="1216152" cy="2985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14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7866"/>
          <a:stretch/>
        </p:blipFill>
        <p:spPr>
          <a:xfrm>
            <a:off x="0" y="0"/>
            <a:ext cx="12192000" cy="685012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84448" y="426720"/>
            <a:ext cx="420624" cy="384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349496" y="661416"/>
            <a:ext cx="438912" cy="384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17648" y="691896"/>
            <a:ext cx="390144" cy="353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b="69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665208" y="3502152"/>
            <a:ext cx="1271016" cy="237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7264" y="582168"/>
            <a:ext cx="1271016" cy="237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6933"/>
          <a:stretch/>
        </p:blipFill>
        <p:spPr>
          <a:xfrm>
            <a:off x="0" y="-13716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197864" y="2523744"/>
            <a:ext cx="2706624" cy="905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757416" y="788860"/>
            <a:ext cx="944880" cy="241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846064" y="91440"/>
            <a:ext cx="1158240" cy="341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38544" y="537972"/>
            <a:ext cx="944880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7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b="72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60120" y="118872"/>
            <a:ext cx="786384" cy="3474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040880" y="390144"/>
            <a:ext cx="829056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19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111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98064" y="128016"/>
            <a:ext cx="1005840" cy="393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505456" y="521208"/>
            <a:ext cx="649224" cy="493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09944" y="374904"/>
            <a:ext cx="777240" cy="786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09944" y="1280160"/>
            <a:ext cx="94488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4641" y="881137"/>
            <a:ext cx="7196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Разгадывать кроссворды любят все: и взрослые, и дети. Это увлекательное занятие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8" y="913449"/>
            <a:ext cx="762355" cy="7623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12" y="1714192"/>
            <a:ext cx="7763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расширяет кругозор, тренирует память, приучает к краткости и четкости формулировок. Мы рассмотрим создание простого интерактивного кроссворда</a:t>
            </a:r>
            <a:r>
              <a:rPr lang="ru-RU" sz="2800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67712" y="3439002"/>
            <a:ext cx="7690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Прямых инструментов для этого действия в презентации не предусмотрено. Так что придется использовать другие функции, чтобы визуально в итоге получилось именно то, что нам нужно.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834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389861"/>
              </p:ext>
            </p:extLst>
          </p:nvPr>
        </p:nvGraphicFramePr>
        <p:xfrm>
          <a:off x="2740152" y="2045081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68808" y="30509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1. </a:t>
            </a:r>
            <a:r>
              <a:rPr lang="ru-RU" sz="2800" b="1" dirty="0"/>
              <a:t>Хочешь — в воду ты ныряй,</a:t>
            </a:r>
            <a:br>
              <a:rPr lang="ru-RU" sz="2800" b="1" dirty="0"/>
            </a:br>
            <a:r>
              <a:rPr lang="ru-RU" sz="2800" b="1" dirty="0"/>
              <a:t>    Хочешь — на песке играй.</a:t>
            </a:r>
            <a:br>
              <a:rPr lang="ru-RU" sz="2800" b="1" dirty="0"/>
            </a:br>
            <a:r>
              <a:rPr lang="ru-RU" sz="2800" b="1" dirty="0"/>
              <a:t>    Сколько замков здесь создашь!</a:t>
            </a:r>
            <a:br>
              <a:rPr lang="ru-RU" sz="2800" b="1" dirty="0"/>
            </a:br>
            <a:r>
              <a:rPr lang="ru-RU" sz="2800" b="1" dirty="0"/>
              <a:t> </a:t>
            </a:r>
            <a:r>
              <a:rPr lang="ru-RU" sz="2800" b="1" dirty="0" smtClean="0"/>
              <a:t>   </a:t>
            </a:r>
            <a:r>
              <a:rPr lang="ru-RU" sz="2800" b="1" dirty="0"/>
              <a:t>Что это за место?…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1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10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862072" y="109728"/>
            <a:ext cx="914400" cy="3474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52616" y="457200"/>
            <a:ext cx="752856" cy="704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42032" y="477012"/>
            <a:ext cx="640080" cy="5699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519672" y="1234440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90836"/>
              </p:ext>
            </p:extLst>
          </p:nvPr>
        </p:nvGraphicFramePr>
        <p:xfrm>
          <a:off x="3307703" y="1180593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65790"/>
              </p:ext>
            </p:extLst>
          </p:nvPr>
        </p:nvGraphicFramePr>
        <p:xfrm>
          <a:off x="6963187" y="1180593"/>
          <a:ext cx="2944368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591227"/>
              </p:ext>
            </p:extLst>
          </p:nvPr>
        </p:nvGraphicFramePr>
        <p:xfrm>
          <a:off x="-4191156" y="795401"/>
          <a:ext cx="4416552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Ц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672383"/>
              </p:ext>
            </p:extLst>
          </p:nvPr>
        </p:nvGraphicFramePr>
        <p:xfrm>
          <a:off x="-3168925" y="163859"/>
          <a:ext cx="2944368" cy="75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</a:tblGrid>
              <a:tr h="7508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429393"/>
              </p:ext>
            </p:extLst>
          </p:nvPr>
        </p:nvGraphicFramePr>
        <p:xfrm>
          <a:off x="-4685956" y="1552615"/>
          <a:ext cx="5152644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8404" y="3795941"/>
            <a:ext cx="617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После появления вопроса и выслушав предполагаемые ответы должен появиться ответ. Для этого мы перетаскиваем нужное слово в кроссворд на свое место. Выделяем слово и переносим на слайд на свое место, выравниваем и также задаем анимацию:  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0372" y="163859"/>
            <a:ext cx="5954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</a:t>
            </a:r>
            <a:r>
              <a:rPr lang="ru-RU" sz="2800" b="1" dirty="0" smtClean="0"/>
              <a:t>Хочешь </a:t>
            </a:r>
            <a:r>
              <a:rPr lang="ru-RU" sz="2800" b="1" dirty="0"/>
              <a:t>— в воду ты ныряй,</a:t>
            </a:r>
            <a:br>
              <a:rPr lang="ru-RU" sz="2800" b="1" dirty="0"/>
            </a:br>
            <a:r>
              <a:rPr lang="ru-RU" sz="2800" b="1" dirty="0"/>
              <a:t>    Хочешь — на песке играй.</a:t>
            </a:r>
            <a:br>
              <a:rPr lang="ru-RU" sz="2800" b="1" dirty="0"/>
            </a:br>
            <a:r>
              <a:rPr lang="ru-RU" sz="2800" b="1" dirty="0"/>
              <a:t>    Сколько замков здесь создашь!</a:t>
            </a:r>
            <a:br>
              <a:rPr lang="ru-RU" sz="2800" b="1" dirty="0"/>
            </a:br>
            <a:r>
              <a:rPr lang="ru-RU" b="1" dirty="0"/>
              <a:t>    </a:t>
            </a:r>
            <a:r>
              <a:rPr lang="ru-RU" b="1" dirty="0" smtClean="0"/>
              <a:t>  </a:t>
            </a:r>
            <a:r>
              <a:rPr lang="ru-RU" sz="2800" b="1" dirty="0" smtClean="0"/>
              <a:t>Что </a:t>
            </a:r>
            <a:r>
              <a:rPr lang="ru-RU" sz="2800" b="1" dirty="0"/>
              <a:t>это за место</a:t>
            </a:r>
            <a:r>
              <a:rPr lang="ru-RU" sz="2800" b="1" dirty="0" smtClean="0"/>
              <a:t>?…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606057" y="5638080"/>
            <a:ext cx="5658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Анимация</a:t>
            </a:r>
            <a:r>
              <a:rPr lang="ru-RU" sz="2400" dirty="0" smtClean="0"/>
              <a:t> – </a:t>
            </a:r>
            <a:r>
              <a:rPr lang="ru-RU" sz="2400" b="1" dirty="0" smtClean="0"/>
              <a:t>Вылет</a:t>
            </a:r>
            <a:r>
              <a:rPr lang="ru-RU" sz="2400" dirty="0" smtClean="0"/>
              <a:t> (или любую другую) и направление (</a:t>
            </a:r>
            <a:r>
              <a:rPr lang="ru-RU" sz="2400" b="1" dirty="0" smtClean="0"/>
              <a:t>Параметры эффектов </a:t>
            </a:r>
            <a:r>
              <a:rPr lang="ru-RU" sz="2400" dirty="0" smtClean="0"/>
              <a:t>– например </a:t>
            </a:r>
            <a:r>
              <a:rPr lang="ru-RU" sz="2400" b="1" dirty="0" smtClean="0"/>
              <a:t>Снизу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70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b="5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61488" y="182880"/>
            <a:ext cx="1060704" cy="219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705344" y="320040"/>
            <a:ext cx="1191768" cy="32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995160" y="480060"/>
            <a:ext cx="829056" cy="598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366248" y="1728216"/>
            <a:ext cx="1356360" cy="271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879336" y="4687824"/>
            <a:ext cx="1060704" cy="219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427720" y="4996942"/>
            <a:ext cx="643128" cy="4206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95288" y="402336"/>
            <a:ext cx="569976" cy="6766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06980" y="182880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30996" y="128016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76" y="1479804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5264" y="182880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5912" y="4413504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3170" y="246888"/>
            <a:ext cx="49377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6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24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09153"/>
              </p:ext>
            </p:extLst>
          </p:nvPr>
        </p:nvGraphicFramePr>
        <p:xfrm>
          <a:off x="1926336" y="1770761"/>
          <a:ext cx="8833104" cy="308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383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18937"/>
              </p:ext>
            </p:extLst>
          </p:nvPr>
        </p:nvGraphicFramePr>
        <p:xfrm>
          <a:off x="2662428" y="2553448"/>
          <a:ext cx="4416552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Ц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285041"/>
              </p:ext>
            </p:extLst>
          </p:nvPr>
        </p:nvGraphicFramePr>
        <p:xfrm>
          <a:off x="5606796" y="1769857"/>
          <a:ext cx="2944368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76443"/>
              </p:ext>
            </p:extLst>
          </p:nvPr>
        </p:nvGraphicFramePr>
        <p:xfrm>
          <a:off x="6342888" y="3340377"/>
          <a:ext cx="2944368" cy="75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</a:tblGrid>
              <a:tr h="750855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989543"/>
              </p:ext>
            </p:extLst>
          </p:nvPr>
        </p:nvGraphicFramePr>
        <p:xfrm>
          <a:off x="5606796" y="4095118"/>
          <a:ext cx="5152644" cy="770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092"/>
                <a:gridCol w="736092"/>
                <a:gridCol w="736092"/>
                <a:gridCol w="736092"/>
                <a:gridCol w="736092"/>
                <a:gridCol w="736092"/>
                <a:gridCol w="736092"/>
              </a:tblGrid>
              <a:tr h="77038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3256" y="162743"/>
            <a:ext cx="24398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1</a:t>
            </a:r>
            <a:r>
              <a:rPr lang="ru-RU" sz="1050" dirty="0"/>
              <a:t>. </a:t>
            </a:r>
            <a:r>
              <a:rPr lang="ru-RU" sz="1050" b="1" dirty="0"/>
              <a:t>Хочешь — в воду ты ныряй,</a:t>
            </a:r>
            <a:br>
              <a:rPr lang="ru-RU" sz="1050" b="1" dirty="0"/>
            </a:br>
            <a:r>
              <a:rPr lang="ru-RU" sz="1050" b="1" dirty="0"/>
              <a:t>    Хочешь — на песке играй.</a:t>
            </a:r>
            <a:br>
              <a:rPr lang="ru-RU" sz="1050" b="1" dirty="0"/>
            </a:br>
            <a:r>
              <a:rPr lang="ru-RU" sz="1050" b="1" dirty="0"/>
              <a:t>    Сколько замков здесь создашь!</a:t>
            </a:r>
            <a:br>
              <a:rPr lang="ru-RU" sz="1050" b="1" dirty="0"/>
            </a:br>
            <a:r>
              <a:rPr lang="ru-RU" sz="1050" b="1" dirty="0"/>
              <a:t>  </a:t>
            </a:r>
            <a:r>
              <a:rPr lang="ru-RU" sz="1050" b="1" dirty="0" smtClean="0"/>
              <a:t>  </a:t>
            </a:r>
            <a:r>
              <a:rPr lang="ru-RU" sz="1050" b="1" dirty="0"/>
              <a:t>Что это за место?…</a:t>
            </a:r>
            <a:endParaRPr lang="ru-RU" sz="10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62" y="4561581"/>
            <a:ext cx="1336275" cy="20986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9060" y="112065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 smtClean="0"/>
              <a:t>2. Ты весь мир обогреваешь</a:t>
            </a:r>
            <a:br>
              <a:rPr lang="ru-RU" sz="1000" b="1" dirty="0" smtClean="0"/>
            </a:br>
            <a:r>
              <a:rPr lang="ru-RU" sz="1000" b="1" dirty="0" smtClean="0"/>
              <a:t>    И усталости не знаешь,</a:t>
            </a:r>
            <a:br>
              <a:rPr lang="ru-RU" sz="1000" b="1" dirty="0" smtClean="0"/>
            </a:br>
            <a:r>
              <a:rPr lang="ru-RU" sz="1000" b="1" dirty="0" smtClean="0"/>
              <a:t>    Улыбаешься в </a:t>
            </a:r>
            <a:r>
              <a:rPr lang="ru-RU" sz="1000" b="1" dirty="0"/>
              <a:t>оконце,</a:t>
            </a:r>
            <a:br>
              <a:rPr lang="ru-RU" sz="1000" b="1" dirty="0"/>
            </a:br>
            <a:r>
              <a:rPr lang="ru-RU" sz="1000" b="1" dirty="0"/>
              <a:t>    А зовут тебя все </a:t>
            </a:r>
            <a:r>
              <a:rPr lang="ru-RU" sz="1000" b="1" dirty="0" smtClean="0"/>
              <a:t>…</a:t>
            </a:r>
            <a:r>
              <a:rPr lang="ru-RU" sz="1000" b="1" dirty="0"/>
              <a:t/>
            </a:r>
            <a:br>
              <a:rPr lang="ru-RU" sz="1000" b="1" dirty="0"/>
            </a:b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20577" y="162743"/>
            <a:ext cx="1679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3. Нахмурится, насупится,</a:t>
            </a:r>
            <a:br>
              <a:rPr lang="ru-RU" sz="1000" b="1" dirty="0"/>
            </a:br>
            <a:r>
              <a:rPr lang="ru-RU" sz="1000" b="1" dirty="0"/>
              <a:t>    В слезы ударится,</a:t>
            </a:r>
            <a:br>
              <a:rPr lang="ru-RU" sz="1000" b="1" dirty="0"/>
            </a:br>
            <a:r>
              <a:rPr lang="ru-RU" sz="1000" b="1" dirty="0"/>
              <a:t>    Ничего не останется</a:t>
            </a:r>
            <a:r>
              <a:rPr lang="ru-RU" sz="1000" b="1" dirty="0" smtClean="0"/>
              <a:t>.</a:t>
            </a:r>
            <a:endParaRPr lang="ru-R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72393" y="4932024"/>
            <a:ext cx="3900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Долгожданная пора!</a:t>
            </a:r>
            <a:br>
              <a:rPr lang="ru-RU" b="1" dirty="0"/>
            </a:br>
            <a:r>
              <a:rPr lang="ru-RU" b="1" dirty="0"/>
              <a:t>Детвора кричит: Ура!</a:t>
            </a:r>
            <a:br>
              <a:rPr lang="ru-RU" b="1" dirty="0"/>
            </a:br>
            <a:r>
              <a:rPr lang="ru-RU" b="1" dirty="0"/>
              <a:t>Что ж за радость это?</a:t>
            </a:r>
            <a:br>
              <a:rPr lang="ru-RU" b="1" dirty="0"/>
            </a:br>
            <a:r>
              <a:rPr lang="ru-RU" b="1" dirty="0"/>
              <a:t>Наступило …</a:t>
            </a:r>
            <a:br>
              <a:rPr lang="ru-RU" b="1" dirty="0"/>
            </a:br>
            <a:endParaRPr lang="ru-RU" b="1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729">
            <a:off x="8996240" y="32773"/>
            <a:ext cx="1971920" cy="1971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75" y="1824885"/>
            <a:ext cx="2867740" cy="21491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00025" y="112065"/>
            <a:ext cx="219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4. Шёл я лугом по тропинке,</a:t>
            </a:r>
            <a:br>
              <a:rPr lang="ru-RU" sz="1000" b="1" dirty="0"/>
            </a:br>
            <a:r>
              <a:rPr lang="ru-RU" sz="1000" b="1" dirty="0"/>
              <a:t>    Видел солнце на травинке.</a:t>
            </a:r>
            <a:br>
              <a:rPr lang="ru-RU" sz="1000" b="1" dirty="0"/>
            </a:br>
            <a:r>
              <a:rPr lang="ru-RU" sz="1000" b="1" dirty="0"/>
              <a:t>    Но совсем не горячи</a:t>
            </a:r>
            <a:br>
              <a:rPr lang="ru-RU" sz="1000" b="1" dirty="0"/>
            </a:br>
            <a:r>
              <a:rPr lang="ru-RU" sz="1000" b="1" dirty="0"/>
              <a:t>    солнца белые лучи.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" y="3402247"/>
            <a:ext cx="3748342" cy="249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4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9683" y="1953850"/>
            <a:ext cx="4892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pc="110" dirty="0" smtClean="0"/>
              <a:t>СПАСИБО!</a:t>
            </a:r>
          </a:p>
          <a:p>
            <a:pPr algn="ctr"/>
            <a:r>
              <a:rPr lang="ru-RU" sz="4000" spc="110" dirty="0" smtClean="0"/>
              <a:t>Желаю удачи!</a:t>
            </a:r>
            <a:endParaRPr lang="ru-RU" sz="4000" spc="110" dirty="0"/>
          </a:p>
        </p:txBody>
      </p:sp>
    </p:spTree>
    <p:extLst>
      <p:ext uri="{BB962C8B-B14F-4D97-AF65-F5344CB8AC3E}">
        <p14:creationId xmlns:p14="http://schemas.microsoft.com/office/powerpoint/2010/main" val="6923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4641" y="881137"/>
            <a:ext cx="719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2800" dirty="0" smtClean="0"/>
              <a:t>Планирование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805114"/>
            <a:ext cx="530353" cy="530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6312" y="1404357"/>
            <a:ext cx="71231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    Этот </a:t>
            </a:r>
            <a:r>
              <a:rPr lang="ru-RU" sz="2800" dirty="0"/>
              <a:t>шаг можно и пропустить, если пользователь </a:t>
            </a:r>
            <a:r>
              <a:rPr lang="ru-RU" sz="2800" dirty="0" smtClean="0"/>
              <a:t>умеет </a:t>
            </a:r>
            <a:r>
              <a:rPr lang="ru-RU" sz="2800" dirty="0"/>
              <a:t>импровизировать на ходу. Однако будет гораздо </a:t>
            </a:r>
            <a:r>
              <a:rPr lang="ru-RU" sz="2800" dirty="0" smtClean="0"/>
              <a:t>проще, если удастся заранее знать, какой вид будет иметь кроссворд и какие слова будут в него вноситься.</a:t>
            </a:r>
          </a:p>
          <a:p>
            <a:pPr algn="just"/>
            <a:r>
              <a:rPr lang="ru-RU" sz="2800" dirty="0" smtClean="0"/>
              <a:t>    Рисуем сетку кроссворда (по вашему желанию), в </a:t>
            </a:r>
            <a:r>
              <a:rPr lang="en-US" sz="2800" dirty="0" smtClean="0"/>
              <a:t>Word</a:t>
            </a:r>
            <a:r>
              <a:rPr lang="ru-RU" sz="2800" dirty="0" smtClean="0"/>
              <a:t>-документе можно напечатать вопросы к кроссворду.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1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37231" y="1117608"/>
            <a:ext cx="78303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Чтобы </a:t>
            </a:r>
            <a:r>
              <a:rPr lang="ru-RU" sz="2400" dirty="0"/>
              <a:t>оформить презентацию в нужной вам тематике можно задать фон для слайда:</a:t>
            </a:r>
          </a:p>
          <a:p>
            <a:pPr algn="just"/>
            <a:r>
              <a:rPr lang="ru-RU" sz="2400" dirty="0"/>
              <a:t>Правой кнопки мышки – </a:t>
            </a:r>
            <a:r>
              <a:rPr lang="ru-RU" sz="2400" b="1" dirty="0"/>
              <a:t>Формат фона. </a:t>
            </a:r>
            <a:r>
              <a:rPr lang="ru-RU" sz="2400" dirty="0"/>
              <a:t>Можно воспользоваться готовым (</a:t>
            </a:r>
            <a:r>
              <a:rPr lang="ru-RU" sz="2400" b="1" dirty="0"/>
              <a:t>Рисунок или текстура</a:t>
            </a:r>
            <a:r>
              <a:rPr lang="ru-RU" sz="2400" dirty="0"/>
              <a:t>, </a:t>
            </a:r>
            <a:r>
              <a:rPr lang="ru-RU" sz="2400" b="1" dirty="0"/>
              <a:t>Текстура</a:t>
            </a:r>
            <a:r>
              <a:rPr lang="ru-RU" sz="2400" dirty="0"/>
              <a:t> (выбрать нужный </a:t>
            </a:r>
            <a:r>
              <a:rPr lang="ru-RU" sz="2400" dirty="0" smtClean="0"/>
              <a:t>вариант, слайд №5) или </a:t>
            </a:r>
            <a:r>
              <a:rPr lang="ru-RU" sz="2400" dirty="0"/>
              <a:t>загрузить свой (</a:t>
            </a:r>
            <a:r>
              <a:rPr lang="ru-RU" sz="2400" b="1" dirty="0"/>
              <a:t>Добавить рисунок из источника </a:t>
            </a:r>
            <a:r>
              <a:rPr lang="ru-RU" sz="2400" dirty="0"/>
              <a:t>– </a:t>
            </a:r>
            <a:r>
              <a:rPr lang="ru-RU" sz="2400" b="1" dirty="0"/>
              <a:t>Файл </a:t>
            </a:r>
            <a:r>
              <a:rPr lang="ru-RU" sz="2400" dirty="0"/>
              <a:t>(выбрать из папки на </a:t>
            </a:r>
            <a:r>
              <a:rPr lang="ru-RU" sz="2400" dirty="0" smtClean="0"/>
              <a:t>компьютере, слайд №6) </a:t>
            </a:r>
            <a:r>
              <a:rPr lang="ru-RU" sz="2400" dirty="0"/>
              <a:t>– </a:t>
            </a:r>
            <a:r>
              <a:rPr lang="ru-RU" sz="2400" b="1" dirty="0"/>
              <a:t>Вставить</a:t>
            </a:r>
            <a:r>
              <a:rPr lang="ru-RU" sz="2400" dirty="0"/>
              <a:t> – </a:t>
            </a:r>
            <a:r>
              <a:rPr lang="ru-RU" sz="2400" b="1" dirty="0"/>
              <a:t>Закрыть</a:t>
            </a:r>
            <a:r>
              <a:rPr lang="ru-RU" sz="2400" dirty="0"/>
              <a:t>) </a:t>
            </a:r>
          </a:p>
          <a:p>
            <a:pPr algn="just"/>
            <a:r>
              <a:rPr lang="ru-RU" sz="2200" dirty="0"/>
              <a:t>Если фон слишком контрастный и затрудняет чтение, можно задать для кроссворда белый (или любой другой) фон. Для этого необходимо очистить кроссворд от слов (выделить слово и вынести его за слайд). Залить белым цветом: выделяем ячейки и заливаем белым цветом (Конструктор – Заливка (цвет). Затем возвращаем слова на свои места, и </a:t>
            </a:r>
            <a:r>
              <a:rPr lang="ru-RU" sz="2200" dirty="0" smtClean="0"/>
              <a:t>выравниваем.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93" y="851005"/>
            <a:ext cx="266603" cy="2666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753475"/>
            <a:ext cx="512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2. Создание </a:t>
            </a:r>
            <a:r>
              <a:rPr lang="ru-RU" sz="2400" dirty="0" smtClean="0"/>
              <a:t>фона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03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5</a:t>
            </a:fld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b="7389"/>
          <a:stretch/>
        </p:blipFill>
        <p:spPr>
          <a:xfrm>
            <a:off x="932688" y="118873"/>
            <a:ext cx="10305288" cy="660260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75304" y="5522976"/>
            <a:ext cx="914400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78112" y="3840480"/>
            <a:ext cx="615696" cy="402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442960" y="3875532"/>
            <a:ext cx="627888" cy="3322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98848" y="5522976"/>
            <a:ext cx="768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5960" y="4197096"/>
            <a:ext cx="768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14360" y="4007709"/>
            <a:ext cx="768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4960" y="2971800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Файл №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07008" y="310896"/>
            <a:ext cx="983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3. Создание основы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b="7353"/>
          <a:stretch/>
        </p:blipFill>
        <p:spPr>
          <a:xfrm>
            <a:off x="923544" y="128015"/>
            <a:ext cx="10314432" cy="659345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979408" y="3156479"/>
            <a:ext cx="1444752" cy="32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9052560" y="3416447"/>
            <a:ext cx="484632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883152" y="3858768"/>
            <a:ext cx="697992" cy="273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90488" y="2459736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Файл № 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8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2247" y="199697"/>
            <a:ext cx="11603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Теперь нужно начертить клеточки, в которых будут буквы. Эту функцию будет выполнять таблица. Для этого открываем вкладку </a:t>
            </a:r>
            <a:r>
              <a:rPr lang="ru-RU" sz="2400" b="1" dirty="0" smtClean="0"/>
              <a:t>«Вставка» </a:t>
            </a:r>
            <a:r>
              <a:rPr lang="ru-RU" sz="2400" dirty="0" smtClean="0"/>
              <a:t>в шапке программы – </a:t>
            </a:r>
            <a:r>
              <a:rPr lang="ru-RU" sz="2400" b="1" dirty="0" smtClean="0"/>
              <a:t>Таблица</a:t>
            </a:r>
            <a:r>
              <a:rPr lang="ru-RU" sz="2400" dirty="0" smtClean="0"/>
              <a:t> – </a:t>
            </a:r>
            <a:r>
              <a:rPr lang="ru-RU" sz="2400" b="1" dirty="0" smtClean="0"/>
              <a:t>Вставить таблицу </a:t>
            </a:r>
            <a:r>
              <a:rPr lang="ru-RU" sz="2400" dirty="0" smtClean="0"/>
              <a:t>– задаем в графы значение (просчитываем по вашей сетке максимальное количество клеточек вместе с цифрами по горизонтали (столбцы) и по вертикали (строки). </a:t>
            </a:r>
            <a:r>
              <a:rPr lang="ru-RU" sz="2400" b="1" i="1" dirty="0" smtClean="0"/>
              <a:t>У меня это 12 клеточек по столбцам и 4 по строкам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308912"/>
              </p:ext>
            </p:extLst>
          </p:nvPr>
        </p:nvGraphicFramePr>
        <p:xfrm>
          <a:off x="2086864" y="2841074"/>
          <a:ext cx="812799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042416" y="161650"/>
            <a:ext cx="704088" cy="230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2247" y="316594"/>
            <a:ext cx="790169" cy="835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b="7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943600" y="91440"/>
            <a:ext cx="932688" cy="34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626352" y="356616"/>
            <a:ext cx="780288" cy="34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53784" y="1780032"/>
            <a:ext cx="932688" cy="34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6706-3475-4A34-B5FD-3F0B04C41606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b="7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565392" y="539496"/>
            <a:ext cx="850392" cy="329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556248" y="960120"/>
            <a:ext cx="1078992" cy="350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670</Words>
  <Application>Microsoft Office PowerPoint</Application>
  <PresentationFormat>Произвольный</PresentationFormat>
  <Paragraphs>169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УчебныеПрезентации.рф;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Федоровы</cp:lastModifiedBy>
  <cp:revision>40</cp:revision>
  <dcterms:created xsi:type="dcterms:W3CDTF">2017-04-20T10:22:48Z</dcterms:created>
  <dcterms:modified xsi:type="dcterms:W3CDTF">2019-05-29T06:41:51Z</dcterms:modified>
</cp:coreProperties>
</file>