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76" r:id="rId7"/>
    <p:sldId id="260" r:id="rId8"/>
    <p:sldId id="277" r:id="rId9"/>
    <p:sldId id="261" r:id="rId10"/>
    <p:sldId id="278" r:id="rId11"/>
    <p:sldId id="262" r:id="rId12"/>
    <p:sldId id="279" r:id="rId13"/>
    <p:sldId id="263" r:id="rId14"/>
    <p:sldId id="264" r:id="rId15"/>
    <p:sldId id="280" r:id="rId16"/>
    <p:sldId id="265" r:id="rId17"/>
    <p:sldId id="266" r:id="rId18"/>
    <p:sldId id="267" r:id="rId19"/>
    <p:sldId id="268" r:id="rId20"/>
    <p:sldId id="269" r:id="rId21"/>
    <p:sldId id="271" r:id="rId22"/>
    <p:sldId id="281" r:id="rId23"/>
    <p:sldId id="270" r:id="rId24"/>
    <p:sldId id="272" r:id="rId25"/>
    <p:sldId id="282" r:id="rId26"/>
    <p:sldId id="273" r:id="rId27"/>
    <p:sldId id="27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D60B-954C-4234-A987-4F046F9096F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3480-F883-4A4D-A1A7-20C0554F0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8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D60B-954C-4234-A987-4F046F9096F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3480-F883-4A4D-A1A7-20C0554F0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15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D60B-954C-4234-A987-4F046F9096F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3480-F883-4A4D-A1A7-20C0554F0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07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D60B-954C-4234-A987-4F046F9096F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3480-F883-4A4D-A1A7-20C0554F0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07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D60B-954C-4234-A987-4F046F9096F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3480-F883-4A4D-A1A7-20C0554F0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5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D60B-954C-4234-A987-4F046F9096F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3480-F883-4A4D-A1A7-20C0554F0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11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D60B-954C-4234-A987-4F046F9096F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3480-F883-4A4D-A1A7-20C0554F0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48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D60B-954C-4234-A987-4F046F9096F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3480-F883-4A4D-A1A7-20C0554F0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4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D60B-954C-4234-A987-4F046F9096F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3480-F883-4A4D-A1A7-20C0554F0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83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D60B-954C-4234-A987-4F046F9096F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3480-F883-4A4D-A1A7-20C0554F0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5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D60B-954C-4234-A987-4F046F9096F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03480-F883-4A4D-A1A7-20C0554F0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89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2D60B-954C-4234-A987-4F046F9096F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3480-F883-4A4D-A1A7-20C0554F0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17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" y="1"/>
            <a:ext cx="914208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332656"/>
            <a:ext cx="56886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«Олимпийское движение </a:t>
            </a:r>
          </a:p>
          <a:p>
            <a:pPr algn="ctr"/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ДОУ»</a:t>
            </a:r>
            <a:endParaRPr lang="ru-RU" sz="6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4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для призентации\DSC_02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78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8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79712" y="332656"/>
            <a:ext cx="691276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представления об олимпизме может стать частью реализации этих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организации результативной деятельности с детьми необходима хорошо продуманная система, которую предполагают создатели Олимпийского образования дошкольников. Включение олимпийского образования в процессе обучения способствуют формированию у детей интереса к физическому совершенствованию, дополнит и разнообразит систему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физкультурно-оздоровительной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работы в ДОУ.</a:t>
            </a:r>
          </a:p>
        </p:txBody>
      </p:sp>
    </p:spTree>
    <p:extLst>
      <p:ext uri="{BB962C8B-B14F-4D97-AF65-F5344CB8AC3E}">
        <p14:creationId xmlns:p14="http://schemas.microsoft.com/office/powerpoint/2010/main" val="603126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F:\для призентации\DSC_0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640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939390"/>
          </a:xfrm>
        </p:spPr>
      </p:pic>
      <p:sp>
        <p:nvSpPr>
          <p:cNvPr id="5" name="TextBox 4"/>
          <p:cNvSpPr txBox="1"/>
          <p:nvPr/>
        </p:nvSpPr>
        <p:spPr>
          <a:xfrm>
            <a:off x="1979712" y="260648"/>
            <a:ext cx="69847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Олимпийское движение в детском саду возможно благодаря тесному сотрудничеству педагогов: воспитателя, инструктора по физической культуре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инструкторов по плаванию,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музыкального</a:t>
            </a:r>
          </a:p>
          <a:p>
            <a:pPr fontAlgn="base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руководителя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педагога по ИЗО и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других.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для призентации\DSC_00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9962" r="9635" b="2473"/>
          <a:stretch/>
        </p:blipFill>
        <p:spPr bwMode="auto">
          <a:xfrm>
            <a:off x="2411760" y="3645024"/>
            <a:ext cx="3194680" cy="304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722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4632"/>
          </a:xfrm>
        </p:spPr>
      </p:pic>
      <p:sp>
        <p:nvSpPr>
          <p:cNvPr id="5" name="TextBox 4"/>
          <p:cNvSpPr txBox="1"/>
          <p:nvPr/>
        </p:nvSpPr>
        <p:spPr>
          <a:xfrm>
            <a:off x="1979712" y="332656"/>
            <a:ext cx="69847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Олимпийское движение в детском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саду: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система спортивных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мероприятий</a:t>
            </a:r>
          </a:p>
          <a:p>
            <a:pPr marL="457200" lvl="0" indent="-457200" algn="just" fontAlgn="base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Соревнования по отдельным видам спорта, как в личном, так и в командном первенстве в средних, старших и подготовительных группах – по параллелям.</a:t>
            </a:r>
          </a:p>
          <a:p>
            <a:pPr marL="457200" lvl="0" indent="-457200" algn="just" fontAlgn="base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Сезонные спортивные праздники: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«День бега», «Кросс-Нации», 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Большой заплыв»,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«Зимний спортивный праздник», «А ну-ка папы», «Зимние и летние малые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Олимпийские игры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457200" lvl="0" indent="-457200" algn="just" fontAlgn="base">
              <a:buFont typeface="Arial" pitchFamily="34" charset="0"/>
              <a:buChar char="•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601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F:\для призентации\IMG_20170607_1042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b="11777"/>
          <a:stretch/>
        </p:blipFill>
        <p:spPr bwMode="auto">
          <a:xfrm>
            <a:off x="0" y="-743033"/>
            <a:ext cx="9144000" cy="779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299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79712" y="260648"/>
            <a:ext cx="69847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Экскурсии в учреждения спорта, где детей знакомят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 спортивным объектом, различными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спортивными снарядами, а также проводят беседы со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спортсменами «Манеж», «Айсберг», ЦФР, стадион «Электрон».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Презентации и занятия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познавательного цикла: «Из истории Олимпийских игр», «Символика Олимпийских игр», «Спорт и спортсмены», «Летние и зимние Олимпийские игры».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Спортивный уголок в детском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саду.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сборе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инвентаря и информации,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правило, участвуют все: и родители, и сотрудники детского сада. 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ожет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быть посвящена одному виду спорта или нескольким спортивным играм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Проектная деятельность «История возникновения О.И.», «Сочи -2014»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149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6" y="30088"/>
            <a:ext cx="9183356" cy="6887517"/>
          </a:xfrm>
        </p:spPr>
      </p:pic>
      <p:sp>
        <p:nvSpPr>
          <p:cNvPr id="5" name="TextBox 4"/>
          <p:cNvSpPr txBox="1"/>
          <p:nvPr/>
        </p:nvSpPr>
        <p:spPr>
          <a:xfrm>
            <a:off x="1979712" y="332656"/>
            <a:ext cx="698477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Олимпийское движение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детском саду в повседневной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жизни</a:t>
            </a:r>
          </a:p>
          <a:p>
            <a:pPr algn="just" fontAlgn="base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Олимпийское движение помимо специальных праздников и проектной деятельности включает в себя спортивные мероприятия, которые интегрированы в повседневную жизнь, в игровую деятельность детей, в ежедневные занятия.</a:t>
            </a:r>
          </a:p>
          <a:p>
            <a:pPr algn="just" fontAlgn="base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Это физические упражнения на прогулке и в зале,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и динамические переменки, гимнастика утренняя и после сна.</a:t>
            </a:r>
          </a:p>
          <a:p>
            <a:pPr algn="ctr" fontAlgn="base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100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0910"/>
            <a:ext cx="9252520" cy="6939390"/>
          </a:xfrm>
        </p:spPr>
      </p:pic>
      <p:sp>
        <p:nvSpPr>
          <p:cNvPr id="5" name="TextBox 4"/>
          <p:cNvSpPr txBox="1"/>
          <p:nvPr/>
        </p:nvSpPr>
        <p:spPr>
          <a:xfrm>
            <a:off x="1907704" y="188640"/>
            <a:ext cx="71287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игры с элементами спорта:</a:t>
            </a:r>
          </a:p>
          <a:p>
            <a:pPr marL="457200" lvl="0" indent="-457200" fontAlgn="base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баскетбол, хоккей, футбол;</a:t>
            </a:r>
          </a:p>
          <a:p>
            <a:pPr marL="457200" lvl="0" indent="-457200" fontAlgn="base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народные подвижные игры;</a:t>
            </a:r>
          </a:p>
          <a:p>
            <a:pPr marL="457200" lvl="0" indent="-457200" fontAlgn="base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сюжетно-ролевые игры: «Спортивная тренировка», «Магазин спортивных товаров»;</a:t>
            </a:r>
          </a:p>
          <a:p>
            <a:pPr marL="457200" lvl="0" indent="-457200" fontAlgn="base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игры-имитации: лыжники, биатлонисты и другие;</a:t>
            </a:r>
          </a:p>
          <a:p>
            <a:pPr marL="457200" lvl="0" indent="-457200" fontAlgn="base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игры со строительным материалом: «Стадион», «Бассейн»;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игры настольно-печатные о здоровом образе жизни, о видах спорта, о спортивном инвентаре: «Сложи картинку (хоккеист, футболист)», «Найди два одинаковых мяча», «Что перепутал художник?» (необходимо подобрать спортсмену правильный спортивный инвентарь), «Какой это вид спорта» и другие.</a:t>
            </a:r>
          </a:p>
        </p:txBody>
      </p:sp>
    </p:spTree>
    <p:extLst>
      <p:ext uri="{BB962C8B-B14F-4D97-AF65-F5344CB8AC3E}">
        <p14:creationId xmlns:p14="http://schemas.microsoft.com/office/powerpoint/2010/main" val="3723833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" y="-9128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51720" y="260648"/>
            <a:ext cx="691276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Музыкальный руководитель разучивает с детьми песни о спорте, знакомит со спортивными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материалами (спортивными маршами, Олимпийским гимном, гимном России),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учит движению под музыку. В играх, танцах с музыкальным сопровождение дети составляют композицию из Олимпийских колец, маршируют как настоящие спортсмены. Музыка воспитывает интерес к физической культуре и спорту.</a:t>
            </a:r>
          </a:p>
          <a:p>
            <a:pPr lvl="0"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Малышей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приглашают создать шумовой оркестр и изобразить болельщиков на стадионе.</a:t>
            </a:r>
          </a:p>
          <a:p>
            <a:pPr lvl="0" fontAlgn="base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хороводы и пляски народов мира.</a:t>
            </a:r>
          </a:p>
        </p:txBody>
      </p:sp>
    </p:spTree>
    <p:extLst>
      <p:ext uri="{BB962C8B-B14F-4D97-AF65-F5344CB8AC3E}">
        <p14:creationId xmlns:p14="http://schemas.microsoft.com/office/powerpoint/2010/main" val="213366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7056022"/>
          </a:xfrm>
        </p:spPr>
      </p:pic>
      <p:sp>
        <p:nvSpPr>
          <p:cNvPr id="5" name="TextBox 4"/>
          <p:cNvSpPr txBox="1"/>
          <p:nvPr/>
        </p:nvSpPr>
        <p:spPr>
          <a:xfrm>
            <a:off x="2051720" y="404664"/>
            <a:ext cx="69127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Олимпийские игры вошли в историю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человечества,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как крупнейшие международные комплексные спортивные мероприятия. Они обладают огромной притягательной силой не только потому, что это единственные в своем роде всемирные  спортивные состязания, но и потому, что представляют собой прекрасную возможность,  для установки дружеских связей между спортсменами различных стран.</a:t>
            </a:r>
          </a:p>
        </p:txBody>
      </p:sp>
    </p:spTree>
    <p:extLst>
      <p:ext uri="{BB962C8B-B14F-4D97-AF65-F5344CB8AC3E}">
        <p14:creationId xmlns:p14="http://schemas.microsoft.com/office/powerpoint/2010/main" val="2411353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79712" y="188640"/>
            <a:ext cx="698477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Целью занятий по художественному творчеству является формирование у детей более полного представления об олимпийских играх как крупного явления культурной жизни человечества, отраженного в художественных произведениях.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Рисуя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соревнующегося спортсмена, ребенок закрепляет в памяти особенности движения. Вместе с воспитателем дети создают альбом из своих рисунков «Мой любимый вид спорта». Альбом-раскраска «Боги Олимпии». Зарисовка олимпийских колец.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олимпийский огонь.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35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79712" y="188640"/>
            <a:ext cx="70567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Олимпийское движение в детском саду: взаимодействие с родителями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реализации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проектной деятельности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приглашаются родители.</a:t>
            </a:r>
          </a:p>
          <a:p>
            <a:pPr marL="457200" lvl="0" indent="-457200" fontAlgn="base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«В какие игры играете дома с ребенком?», «Спортивный уголок дома», «Спортивные игры Вашего детства».</a:t>
            </a:r>
          </a:p>
          <a:p>
            <a:pPr marL="457200" lvl="0" indent="-457200" fontAlgn="base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Веселые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старты, «Малые Олимпийски игры», «А ну-ка папы», «День матери» и т.д.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755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F:\для призентации\IMG_20170607_1003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33"/>
          <a:stretch/>
        </p:blipFill>
        <p:spPr bwMode="auto">
          <a:xfrm>
            <a:off x="0" y="-1607638"/>
            <a:ext cx="9144000" cy="892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635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5865" cy="7025288"/>
          </a:xfrm>
        </p:spPr>
      </p:pic>
      <p:sp>
        <p:nvSpPr>
          <p:cNvPr id="5" name="TextBox 4"/>
          <p:cNvSpPr txBox="1"/>
          <p:nvPr/>
        </p:nvSpPr>
        <p:spPr>
          <a:xfrm>
            <a:off x="2051720" y="332656"/>
            <a:ext cx="6840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fontAlgn="base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 семейных клубов, где сохраняются спортивные традиции, идет обмен опытом о здоровом образе жизни. В частности участники клуба могут отправляться на экскурсии к спортивным сооружениям, посещать спортивные мероприятия.</a:t>
            </a:r>
          </a:p>
          <a:p>
            <a:pPr marL="457200" lvl="0" indent="-457200" fontAlgn="base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Консультации.</a:t>
            </a:r>
          </a:p>
          <a:p>
            <a:pPr marL="457200" lvl="0" indent="-457200" fontAlgn="base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Проектная деятельность: выставка рисунков детей о любимом виде спорта, фотовыставка, стенгазета «Мама, папа, я — спортивная семья».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72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79712" y="260648"/>
            <a:ext cx="69847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качестве наглядного материала изготовлено: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Олимпийские игры: прошлое и настоящее;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Олимпийская символика;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Зимние виды сорта;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Летние Олимпийские игры;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Олимпийские игры история возникновения;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Места проведения Олимпиад;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Факелы летних и зимних Олимпийских игр;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История талисманов;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Дидактическая игра: «Всезнайка»</a:t>
            </a:r>
          </a:p>
        </p:txBody>
      </p:sp>
    </p:spTree>
    <p:extLst>
      <p:ext uri="{BB962C8B-B14F-4D97-AF65-F5344CB8AC3E}">
        <p14:creationId xmlns:p14="http://schemas.microsoft.com/office/powerpoint/2010/main" val="3915228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2"/>
            <a:ext cx="9174269" cy="6880702"/>
          </a:xfrm>
        </p:spPr>
      </p:pic>
      <p:pic>
        <p:nvPicPr>
          <p:cNvPr id="9218" name="Picture 2" descr="F:\для призентации\IMG_20170607_1150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/>
          <a:stretch/>
        </p:blipFill>
        <p:spPr bwMode="auto">
          <a:xfrm>
            <a:off x="2620496" y="198904"/>
            <a:ext cx="5143500" cy="644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237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44" y="-384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79712" y="332656"/>
            <a:ext cx="698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Любите спорт и детей, ради которых вы работаете, ищите новые подходы в своей работе и ваш труд обязательно будет заслуженно вознагражден через детские улыбки и желание посещать именно ваш детский сад.</a:t>
            </a:r>
          </a:p>
        </p:txBody>
      </p:sp>
    </p:spTree>
    <p:extLst>
      <p:ext uri="{BB962C8B-B14F-4D97-AF65-F5344CB8AC3E}">
        <p14:creationId xmlns:p14="http://schemas.microsoft.com/office/powerpoint/2010/main" val="2893168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0" y="-4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95736" y="836712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://fb.ru/misc/i/gallery/12733/6703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88640"/>
            <a:ext cx="2520280" cy="159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smailiki.ucoz.net/_ph/65/2/20174237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742" y="3024480"/>
            <a:ext cx="2500259" cy="314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s017.radikal.ru/i402/1311/49/cb5f1ee44c3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294" y="3160276"/>
            <a:ext cx="2123178" cy="179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s16.rimg.info/49098f0febb1fbedd9ccd436503fc74f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637" y="0"/>
            <a:ext cx="2466803" cy="185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4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957" y="0"/>
            <a:ext cx="9245493" cy="6934120"/>
          </a:xfrm>
        </p:spPr>
      </p:pic>
      <p:sp>
        <p:nvSpPr>
          <p:cNvPr id="5" name="TextBox 4"/>
          <p:cNvSpPr txBox="1"/>
          <p:nvPr/>
        </p:nvSpPr>
        <p:spPr>
          <a:xfrm>
            <a:off x="1979712" y="260648"/>
            <a:ext cx="69847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Олимпийское  движение – важная часть культуры человечества, и изучение его истории, несомненно, должно стать частью образования любого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67992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4632"/>
          </a:xfrm>
        </p:spPr>
      </p:pic>
      <p:pic>
        <p:nvPicPr>
          <p:cNvPr id="1026" name="Picture 2" descr="F:\для призентации\IMG_2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762"/>
            <a:ext cx="9469560" cy="710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785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4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79712" y="260648"/>
            <a:ext cx="69127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Анализ физкультурно-оздоровительной работы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нашем детском саду,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выявил возрастающий интерес, как педагогов, родителей, так  и самих воспитанников к формированию представлений об олимпийском движении и приобщении к различным видам спорта. И решение такой задачи, как олимпийское образование, возможно рассматривать лишь в синтезе физического, эстетического, нравственного, а также патриотического воспитания.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253271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для призентации\IMG_20170607_1016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28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79712" y="260648"/>
            <a:ext cx="69127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 олимпийского движения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ознакомление старших дошкольников с первоначальными сведениями об истории олимпийского движения древности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современности,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достижениями общечеловеческой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культуры, а так же популяризация олимпийских видов спорта и формирование у детей потребностей к занятиям физической культурой, через эстетический и нравственный образ олимпизма.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80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53" y="0"/>
            <a:ext cx="9183357" cy="6887518"/>
          </a:xfrm>
        </p:spPr>
      </p:pic>
      <p:pic>
        <p:nvPicPr>
          <p:cNvPr id="6" name="Picture 2" descr="F:\для призентации\DSC_00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1"/>
          <a:stretch/>
        </p:blipFill>
        <p:spPr bwMode="auto">
          <a:xfrm>
            <a:off x="2843808" y="601648"/>
            <a:ext cx="4916368" cy="491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4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8" y="0"/>
            <a:ext cx="9144000" cy="6974632"/>
          </a:xfrm>
        </p:spPr>
      </p:pic>
      <p:sp>
        <p:nvSpPr>
          <p:cNvPr id="5" name="TextBox 4"/>
          <p:cNvSpPr txBox="1"/>
          <p:nvPr/>
        </p:nvSpPr>
        <p:spPr>
          <a:xfrm>
            <a:off x="1979712" y="260648"/>
            <a:ext cx="69847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Олимпийское движение ставит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следующие задачи: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1.Создать у детей представление об олимпийских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играх,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крупного соревнования, в которых участвуют народы всего мира.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Ознакомить дошкольников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 сведениями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 истории Олимпийского движения.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Способствовать формированию у детей интереса к занятиям физическими упражнениями через нравственный и эстетический опыт олимпизма.</a:t>
            </a:r>
          </a:p>
        </p:txBody>
      </p:sp>
    </p:spTree>
    <p:extLst>
      <p:ext uri="{BB962C8B-B14F-4D97-AF65-F5344CB8AC3E}">
        <p14:creationId xmlns:p14="http://schemas.microsoft.com/office/powerpoint/2010/main" val="9827738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922</Words>
  <Application>Microsoft Office PowerPoint</Application>
  <PresentationFormat>Экран (4:3)</PresentationFormat>
  <Paragraphs>57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2018-04-16T10:25:58Z</dcterms:created>
  <dcterms:modified xsi:type="dcterms:W3CDTF">2018-04-20T11:04:47Z</dcterms:modified>
</cp:coreProperties>
</file>