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9" r:id="rId2"/>
    <p:sldId id="257" r:id="rId3"/>
    <p:sldId id="259" r:id="rId4"/>
    <p:sldId id="258" r:id="rId5"/>
    <p:sldId id="260" r:id="rId6"/>
    <p:sldId id="261" r:id="rId7"/>
    <p:sldId id="267" r:id="rId8"/>
    <p:sldId id="268" r:id="rId9"/>
    <p:sldId id="264" r:id="rId10"/>
    <p:sldId id="270" r:id="rId11"/>
    <p:sldId id="271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9C31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713" autoAdjust="0"/>
  </p:normalViewPr>
  <p:slideViewPr>
    <p:cSldViewPr>
      <p:cViewPr varScale="1">
        <p:scale>
          <a:sx n="64" d="100"/>
          <a:sy n="64" d="100"/>
        </p:scale>
        <p:origin x="-100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73A78-6419-4B75-8CFA-C9132143A4AF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A0006-5D64-4C92-99AE-35D36394C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18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A0006-5D64-4C92-99AE-35D36394C62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73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FE8FA-22A1-4A69-B326-40C0AA9A9C8B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5A9BC-1B6B-4FFC-A1B9-DCFDE7CAFA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A35CA-A081-476B-A719-96CE27D01E46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9C5B5-5CF5-47FD-96CB-9B61F65F1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BA6F2-13B8-45DD-AAC5-2BDD24B66DA1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77C9F-8EAF-474B-9CCD-5DBB6DDD2B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DAAF38-D439-43B8-8F43-A14615253C5C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575C4-042C-4AAE-B954-A0BEF3CBE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15FE6-97AE-40C9-808F-8FCBCE2AA4B7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B1DB2-5128-4921-9378-0EA0B20F87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CED57-DC83-4C67-94D0-B444292BDE06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EC1B7-3FC1-405E-83D6-9858FCB36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5A1B8-0875-42F2-A2F7-BC57FFD66554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1BFC7-EEA4-435D-B5B0-40941B07A4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FE86A-8D13-4311-9EDE-BCDB098F7166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AA7E5-C9C6-46C1-9750-C51955FF01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D7634-B32C-4E83-A930-538135072BC0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C096C-401B-4D70-AE91-1A17149E4A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53DD1-7E12-4354-A8E8-37AD72979059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DD139-A30C-452C-B6B6-7798DCF73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8E818-19A9-43B7-BC1E-80FB3AD42C35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10AEF-8368-4FEC-B7A7-0648FA10B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F0E8A6-531A-47EF-A38F-5ECEEE14A67B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C54A21-692E-487D-864F-52E47784A9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solidFill>
                  <a:srgbClr val="A40000"/>
                </a:solidFill>
                <a:latin typeface="Georgia" pitchFamily="18" charset="0"/>
                <a:cs typeface="Times New Roman" pitchFamily="18" charset="0"/>
              </a:rPr>
              <a:t>Работа с </a:t>
            </a:r>
            <a:r>
              <a:rPr lang="ru-RU" sz="2400" b="1" cap="all" dirty="0" err="1" smtClean="0">
                <a:solidFill>
                  <a:srgbClr val="A40000"/>
                </a:solidFill>
                <a:latin typeface="Georgia" pitchFamily="18" charset="0"/>
                <a:cs typeface="Times New Roman" pitchFamily="18" charset="0"/>
              </a:rPr>
              <a:t>климатограммой</a:t>
            </a:r>
            <a:r>
              <a:rPr lang="ru-RU" sz="2400" b="1" cap="all" dirty="0" smtClean="0">
                <a:solidFill>
                  <a:srgbClr val="A4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A4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A40000"/>
                </a:solidFill>
                <a:latin typeface="Georgia" pitchFamily="18" charset="0"/>
                <a:cs typeface="Times New Roman" pitchFamily="18" charset="0"/>
              </a:rPr>
              <a:t>(формирование  учебного  действия)</a:t>
            </a:r>
            <a:endParaRPr lang="ru-RU" sz="2400" b="1" cap="all" dirty="0">
              <a:solidFill>
                <a:srgbClr val="A4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348880"/>
            <a:ext cx="6696744" cy="14687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A40000"/>
                </a:solidFill>
                <a:latin typeface="Georgia" pitchFamily="18" charset="0"/>
              </a:rPr>
              <a:t>Данное пособие может быть использовано педагогами на уроках географии и при подготовке к ГИА</a:t>
            </a:r>
            <a:endParaRPr lang="ru-RU" sz="2400" b="1" dirty="0">
              <a:solidFill>
                <a:srgbClr val="A40000"/>
              </a:solidFill>
              <a:latin typeface="Georgia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4581128"/>
            <a:ext cx="7848872" cy="146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Составитель – Мосолова Надежда Викторовна, учитель географии МАОУ СОШ №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22534" t="24145" r="21474" b="5133"/>
          <a:stretch>
            <a:fillRect/>
          </a:stretch>
        </p:blipFill>
        <p:spPr bwMode="auto">
          <a:xfrm>
            <a:off x="3995936" y="1052736"/>
            <a:ext cx="49685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Установление соответствия между климатическими характеристиками и географическим положением объекта 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4176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Рекомендуемый алгоритм выполнения задания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Georgia" pitchFamily="18" charset="0"/>
              </a:rPr>
              <a:t>В каком полушарии находится искомая точка?</a:t>
            </a:r>
          </a:p>
          <a:p>
            <a:pPr marL="342900" indent="-342900"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/>
            <a:r>
              <a:rPr lang="ru-RU" b="1" dirty="0" smtClean="0">
                <a:latin typeface="Georgia" pitchFamily="18" charset="0"/>
              </a:rPr>
              <a:t>Анализируем график годового хода температур: </a:t>
            </a:r>
          </a:p>
          <a:p>
            <a:pPr marL="342900" indent="-342900"/>
            <a:r>
              <a:rPr lang="ru-RU" b="1" dirty="0" smtClean="0">
                <a:latin typeface="Georgia" pitchFamily="18" charset="0"/>
              </a:rPr>
              <a:t>самые низкие температуры в январе, декабре, феврале, </a:t>
            </a:r>
          </a:p>
          <a:p>
            <a:pPr marL="342900" indent="-342900"/>
            <a:r>
              <a:rPr lang="ru-RU" b="1" dirty="0" smtClean="0">
                <a:latin typeface="Georgia" pitchFamily="18" charset="0"/>
              </a:rPr>
              <a:t>самые высокие в  июне, июле, августе. </a:t>
            </a:r>
          </a:p>
          <a:p>
            <a:pPr marL="342900" indent="-342900"/>
            <a:r>
              <a:rPr lang="ru-RU" b="1" dirty="0" smtClean="0">
                <a:latin typeface="Georgia" pitchFamily="18" charset="0"/>
              </a:rPr>
              <a:t>Следовательно, это – северное полушарие.</a:t>
            </a:r>
          </a:p>
          <a:p>
            <a:pPr marL="342900" indent="-342900"/>
            <a:r>
              <a:rPr lang="ru-RU" b="1" dirty="0" smtClean="0">
                <a:latin typeface="Georgia" pitchFamily="18" charset="0"/>
              </a:rPr>
              <a:t>Точки </a:t>
            </a:r>
            <a:r>
              <a:rPr lang="en-US" b="1" dirty="0" smtClean="0">
                <a:latin typeface="Georgia" pitchFamily="18" charset="0"/>
              </a:rPr>
              <a:t>C </a:t>
            </a:r>
            <a:r>
              <a:rPr lang="ru-RU" b="1" dirty="0" smtClean="0">
                <a:latin typeface="Georgia" pitchFamily="18" charset="0"/>
              </a:rPr>
              <a:t>и </a:t>
            </a:r>
            <a:r>
              <a:rPr lang="en-US" b="1" dirty="0" smtClean="0">
                <a:latin typeface="Georgia" pitchFamily="18" charset="0"/>
              </a:rPr>
              <a:t>D</a:t>
            </a:r>
            <a:r>
              <a:rPr lang="ru-RU" b="1" dirty="0" smtClean="0">
                <a:latin typeface="Georgia" pitchFamily="18" charset="0"/>
              </a:rPr>
              <a:t> лежат в южном полушарии – они исключаются.</a:t>
            </a:r>
          </a:p>
          <a:p>
            <a:pPr marL="342900" indent="-342900"/>
            <a:endParaRPr lang="ru-RU" b="1" i="1" dirty="0" smtClean="0">
              <a:latin typeface="Georgia" pitchFamily="18" charset="0"/>
            </a:endParaRPr>
          </a:p>
          <a:p>
            <a:pPr marL="342900" indent="-342900">
              <a:buAutoNum type="arabicPeriod"/>
            </a:pP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Установление соответствия между климатическими характеристиками и географическим положением объекта 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22534" t="24145" r="21474" b="5133"/>
          <a:stretch>
            <a:fillRect/>
          </a:stretch>
        </p:blipFill>
        <p:spPr bwMode="auto">
          <a:xfrm>
            <a:off x="4355976" y="1268760"/>
            <a:ext cx="460851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80528" y="1484784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latin typeface="Georgia" pitchFamily="18" charset="0"/>
              </a:rPr>
              <a:t>     2. Используя климатическую карту  в атласе 7 класса (или климатическую карту материка), определяем климатические характеристики  для точек А и В:</a:t>
            </a:r>
          </a:p>
          <a:p>
            <a:pPr marL="342900" indent="-342900"/>
            <a:r>
              <a:rPr lang="ru-RU" b="1" dirty="0" smtClean="0">
                <a:latin typeface="Georgia" pitchFamily="18" charset="0"/>
              </a:rPr>
              <a:t>      </a:t>
            </a:r>
          </a:p>
          <a:p>
            <a:pPr marL="342900" indent="-342900"/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    А) зимние температуры выше нуля, летние +20-25, осадков 500-700 мм/год</a:t>
            </a:r>
            <a:endParaRPr lang="ru-RU" b="1" dirty="0" smtClean="0">
              <a:latin typeface="Georgia" pitchFamily="18" charset="0"/>
            </a:endParaRPr>
          </a:p>
          <a:p>
            <a:pPr marL="342900" indent="-342900"/>
            <a:r>
              <a:rPr lang="ru-RU" b="1" dirty="0" smtClean="0">
                <a:latin typeface="Georgia" pitchFamily="18" charset="0"/>
              </a:rPr>
              <a:t>      В) зимние температуры -20-22, </a:t>
            </a:r>
            <a:r>
              <a:rPr lang="ru-RU" b="1" dirty="0" smtClean="0">
                <a:latin typeface="Georgia" pitchFamily="18" charset="0"/>
              </a:rPr>
              <a:t>летние +</a:t>
            </a:r>
            <a:r>
              <a:rPr lang="ru-RU" b="1" dirty="0" smtClean="0">
                <a:latin typeface="Georgia" pitchFamily="18" charset="0"/>
              </a:rPr>
              <a:t>20-22, осадков 400-500 мм/год</a:t>
            </a:r>
          </a:p>
          <a:p>
            <a:pPr marL="342900" indent="-342900"/>
            <a:endParaRPr lang="ru-RU" b="1" i="1" dirty="0" smtClean="0">
              <a:latin typeface="Georgia" pitchFamily="18" charset="0"/>
            </a:endParaRPr>
          </a:p>
          <a:p>
            <a:pPr marL="342900" indent="-342900"/>
            <a:r>
              <a:rPr lang="ru-RU" b="1" dirty="0" smtClean="0">
                <a:latin typeface="Georgia" pitchFamily="18" charset="0"/>
              </a:rPr>
              <a:t>       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Вывод: 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    характеристики точки А более соответствуют </a:t>
            </a:r>
            <a:r>
              <a:rPr lang="ru-RU" b="1" dirty="0" err="1" smtClean="0">
                <a:solidFill>
                  <a:srgbClr val="C00000"/>
                </a:solidFill>
                <a:latin typeface="Georgia" pitchFamily="18" charset="0"/>
              </a:rPr>
              <a:t>климатограмме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2819400"/>
            <a:ext cx="9058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84784"/>
            <a:ext cx="6286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63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95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35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169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Работа с климатограммой (формирование  учебного  действия)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Установление соответствия между климатическими характеристиками и географическим положением объекта </vt:lpstr>
      <vt:lpstr>Установление соответствия между климатическими характеристиками и географическим положением объекта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надежда</cp:lastModifiedBy>
  <cp:revision>8</cp:revision>
  <dcterms:created xsi:type="dcterms:W3CDTF">2013-12-26T07:53:01Z</dcterms:created>
  <dcterms:modified xsi:type="dcterms:W3CDTF">2018-04-17T15:11:23Z</dcterms:modified>
</cp:coreProperties>
</file>