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0D3D74-7F52-4A41-8EE1-F83A3D7C212C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8F72C2-90DC-4A9A-A2D5-FABC0EEF0D23}">
      <dgm:prSet/>
      <dgm:spPr/>
      <dgm:t>
        <a:bodyPr/>
        <a:lstStyle/>
        <a:p>
          <a:pPr rtl="0"/>
          <a:r>
            <a:rPr lang="ru-RU" smtClean="0"/>
            <a:t>Собрание должно запомниться.</a:t>
          </a:r>
          <a:endParaRPr lang="ru-RU"/>
        </a:p>
      </dgm:t>
    </dgm:pt>
    <dgm:pt modelId="{EA22EF11-E9A9-4D42-ACCE-3A58E8784E5A}" type="parTrans" cxnId="{1674A716-D275-4BD5-A118-210366EE7014}">
      <dgm:prSet/>
      <dgm:spPr/>
      <dgm:t>
        <a:bodyPr/>
        <a:lstStyle/>
        <a:p>
          <a:endParaRPr lang="ru-RU"/>
        </a:p>
      </dgm:t>
    </dgm:pt>
    <dgm:pt modelId="{8158E524-9B80-47A9-B071-72DA9ACDF7C2}" type="sibTrans" cxnId="{1674A716-D275-4BD5-A118-210366EE7014}">
      <dgm:prSet/>
      <dgm:spPr/>
      <dgm:t>
        <a:bodyPr/>
        <a:lstStyle/>
        <a:p>
          <a:endParaRPr lang="ru-RU"/>
        </a:p>
      </dgm:t>
    </dgm:pt>
    <dgm:pt modelId="{A011A070-FD65-4CE8-816F-30B4E7FFB2A9}">
      <dgm:prSet/>
      <dgm:spPr/>
      <dgm:t>
        <a:bodyPr/>
        <a:lstStyle/>
        <a:p>
          <a:pPr rtl="0"/>
          <a:r>
            <a:rPr lang="ru-RU" smtClean="0"/>
            <a:t>Собрание должно заставить задуматься</a:t>
          </a:r>
          <a:endParaRPr lang="ru-RU"/>
        </a:p>
      </dgm:t>
    </dgm:pt>
    <dgm:pt modelId="{04B1F261-2D6C-46B9-893A-28402027DA74}" type="parTrans" cxnId="{26867B8F-EC9D-4985-814C-AC05CF954CA7}">
      <dgm:prSet/>
      <dgm:spPr/>
      <dgm:t>
        <a:bodyPr/>
        <a:lstStyle/>
        <a:p>
          <a:endParaRPr lang="ru-RU"/>
        </a:p>
      </dgm:t>
    </dgm:pt>
    <dgm:pt modelId="{E5477D22-70BF-471C-AC5A-D154050BEAED}" type="sibTrans" cxnId="{26867B8F-EC9D-4985-814C-AC05CF954CA7}">
      <dgm:prSet/>
      <dgm:spPr/>
      <dgm:t>
        <a:bodyPr/>
        <a:lstStyle/>
        <a:p>
          <a:endParaRPr lang="ru-RU"/>
        </a:p>
      </dgm:t>
    </dgm:pt>
    <dgm:pt modelId="{1E23889A-5FF1-49BC-A299-E5CCA0223F84}" type="pres">
      <dgm:prSet presAssocID="{F40D3D74-7F52-4A41-8EE1-F83A3D7C212C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AAE61D-C7D0-4919-A6B7-C389B23639B3}" type="pres">
      <dgm:prSet presAssocID="{2D8F72C2-90DC-4A9A-A2D5-FABC0EEF0D23}" presName="compNode" presStyleCnt="0"/>
      <dgm:spPr/>
    </dgm:pt>
    <dgm:pt modelId="{00991BAE-1D1A-451E-926F-1F1E581C4683}" type="pres">
      <dgm:prSet presAssocID="{2D8F72C2-90DC-4A9A-A2D5-FABC0EEF0D23}" presName="childRect" presStyleLbl="bgAcc1" presStyleIdx="0" presStyleCnt="2">
        <dgm:presLayoutVars>
          <dgm:bulletEnabled val="1"/>
        </dgm:presLayoutVars>
      </dgm:prSet>
      <dgm:spPr/>
    </dgm:pt>
    <dgm:pt modelId="{5D7CE8EB-B826-457A-A315-05DB4E2A3E87}" type="pres">
      <dgm:prSet presAssocID="{2D8F72C2-90DC-4A9A-A2D5-FABC0EEF0D2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987948-7DC8-4F9C-BE85-AC596486D3F0}" type="pres">
      <dgm:prSet presAssocID="{2D8F72C2-90DC-4A9A-A2D5-FABC0EEF0D23}" presName="parentRect" presStyleLbl="alignNode1" presStyleIdx="0" presStyleCnt="2"/>
      <dgm:spPr/>
      <dgm:t>
        <a:bodyPr/>
        <a:lstStyle/>
        <a:p>
          <a:endParaRPr lang="ru-RU"/>
        </a:p>
      </dgm:t>
    </dgm:pt>
    <dgm:pt modelId="{3B210DDE-381F-4C96-B8F1-CE13F3D64EEC}" type="pres">
      <dgm:prSet presAssocID="{2D8F72C2-90DC-4A9A-A2D5-FABC0EEF0D23}" presName="adorn" presStyleLbl="fgAccFollowNode1" presStyleIdx="0" presStyleCnt="2" custScaleX="233228" custScaleY="184402" custLinFactX="-23641" custLinFactY="-68781" custLinFactNeighborX="-100000" custLinFactNeighborY="-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D18F2C27-0C64-42B4-97C8-095FE587EAFB}" type="pres">
      <dgm:prSet presAssocID="{8158E524-9B80-47A9-B071-72DA9ACDF7C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56EC6AE-0047-46A7-846A-4CD01FCEE0D6}" type="pres">
      <dgm:prSet presAssocID="{A011A070-FD65-4CE8-816F-30B4E7FFB2A9}" presName="compNode" presStyleCnt="0"/>
      <dgm:spPr/>
    </dgm:pt>
    <dgm:pt modelId="{C1B4EE7C-4C3F-436A-868E-2D809894C096}" type="pres">
      <dgm:prSet presAssocID="{A011A070-FD65-4CE8-816F-30B4E7FFB2A9}" presName="childRect" presStyleLbl="bgAcc1" presStyleIdx="1" presStyleCnt="2">
        <dgm:presLayoutVars>
          <dgm:bulletEnabled val="1"/>
        </dgm:presLayoutVars>
      </dgm:prSet>
      <dgm:spPr/>
    </dgm:pt>
    <dgm:pt modelId="{CBF46240-9C62-4ABE-B561-0F89793ACBE8}" type="pres">
      <dgm:prSet presAssocID="{A011A070-FD65-4CE8-816F-30B4E7FFB2A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6BC302-945A-408D-B1A5-6B42538E6EB7}" type="pres">
      <dgm:prSet presAssocID="{A011A070-FD65-4CE8-816F-30B4E7FFB2A9}" presName="parentRect" presStyleLbl="alignNode1" presStyleIdx="1" presStyleCnt="2"/>
      <dgm:spPr/>
      <dgm:t>
        <a:bodyPr/>
        <a:lstStyle/>
        <a:p>
          <a:endParaRPr lang="ru-RU"/>
        </a:p>
      </dgm:t>
    </dgm:pt>
    <dgm:pt modelId="{3B899E87-6345-44B6-9736-B22A291C878A}" type="pres">
      <dgm:prSet presAssocID="{A011A070-FD65-4CE8-816F-30B4E7FFB2A9}" presName="adorn" presStyleLbl="fgAccFollowNode1" presStyleIdx="1" presStyleCnt="2" custScaleX="234462" custScaleY="189624" custLinFactX="-14488" custLinFactY="-64299" custLinFactNeighborX="-100000" custLinFactNeighborY="-1000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ru-RU"/>
        </a:p>
      </dgm:t>
    </dgm:pt>
  </dgm:ptLst>
  <dgm:cxnLst>
    <dgm:cxn modelId="{26867B8F-EC9D-4985-814C-AC05CF954CA7}" srcId="{F40D3D74-7F52-4A41-8EE1-F83A3D7C212C}" destId="{A011A070-FD65-4CE8-816F-30B4E7FFB2A9}" srcOrd="1" destOrd="0" parTransId="{04B1F261-2D6C-46B9-893A-28402027DA74}" sibTransId="{E5477D22-70BF-471C-AC5A-D154050BEAED}"/>
    <dgm:cxn modelId="{9E3CB3BC-CE48-452B-8996-0933A5851576}" type="presOf" srcId="{A011A070-FD65-4CE8-816F-30B4E7FFB2A9}" destId="{CBF46240-9C62-4ABE-B561-0F89793ACBE8}" srcOrd="0" destOrd="0" presId="urn:microsoft.com/office/officeart/2005/8/layout/bList2"/>
    <dgm:cxn modelId="{3AE49ADE-6AC5-4CB1-BCDD-16026761603C}" type="presOf" srcId="{2D8F72C2-90DC-4A9A-A2D5-FABC0EEF0D23}" destId="{5D7CE8EB-B826-457A-A315-05DB4E2A3E87}" srcOrd="0" destOrd="0" presId="urn:microsoft.com/office/officeart/2005/8/layout/bList2"/>
    <dgm:cxn modelId="{1674A716-D275-4BD5-A118-210366EE7014}" srcId="{F40D3D74-7F52-4A41-8EE1-F83A3D7C212C}" destId="{2D8F72C2-90DC-4A9A-A2D5-FABC0EEF0D23}" srcOrd="0" destOrd="0" parTransId="{EA22EF11-E9A9-4D42-ACCE-3A58E8784E5A}" sibTransId="{8158E524-9B80-47A9-B071-72DA9ACDF7C2}"/>
    <dgm:cxn modelId="{9D2DF834-EBBD-4F48-856A-FE8095451813}" type="presOf" srcId="{2D8F72C2-90DC-4A9A-A2D5-FABC0EEF0D23}" destId="{C6987948-7DC8-4F9C-BE85-AC596486D3F0}" srcOrd="1" destOrd="0" presId="urn:microsoft.com/office/officeart/2005/8/layout/bList2"/>
    <dgm:cxn modelId="{AC41854E-34C4-4A3A-9C6D-60DED6402E4E}" type="presOf" srcId="{F40D3D74-7F52-4A41-8EE1-F83A3D7C212C}" destId="{1E23889A-5FF1-49BC-A299-E5CCA0223F84}" srcOrd="0" destOrd="0" presId="urn:microsoft.com/office/officeart/2005/8/layout/bList2"/>
    <dgm:cxn modelId="{52BA7B66-E5ED-4633-AE82-6BEB2FA86229}" type="presOf" srcId="{A011A070-FD65-4CE8-816F-30B4E7FFB2A9}" destId="{DC6BC302-945A-408D-B1A5-6B42538E6EB7}" srcOrd="1" destOrd="0" presId="urn:microsoft.com/office/officeart/2005/8/layout/bList2"/>
    <dgm:cxn modelId="{C9BE3C8F-5A04-4692-B9B6-48FE2497AABF}" type="presOf" srcId="{8158E524-9B80-47A9-B071-72DA9ACDF7C2}" destId="{D18F2C27-0C64-42B4-97C8-095FE587EAFB}" srcOrd="0" destOrd="0" presId="urn:microsoft.com/office/officeart/2005/8/layout/bList2"/>
    <dgm:cxn modelId="{6850A936-38B8-4DE7-8948-198457295154}" type="presParOf" srcId="{1E23889A-5FF1-49BC-A299-E5CCA0223F84}" destId="{27AAE61D-C7D0-4919-A6B7-C389B23639B3}" srcOrd="0" destOrd="0" presId="urn:microsoft.com/office/officeart/2005/8/layout/bList2"/>
    <dgm:cxn modelId="{E0FF957C-BEDA-44ED-B578-4A1A723EAEE0}" type="presParOf" srcId="{27AAE61D-C7D0-4919-A6B7-C389B23639B3}" destId="{00991BAE-1D1A-451E-926F-1F1E581C4683}" srcOrd="0" destOrd="0" presId="urn:microsoft.com/office/officeart/2005/8/layout/bList2"/>
    <dgm:cxn modelId="{FFB9F851-59F8-4F64-8EA9-870EDA3BDE93}" type="presParOf" srcId="{27AAE61D-C7D0-4919-A6B7-C389B23639B3}" destId="{5D7CE8EB-B826-457A-A315-05DB4E2A3E87}" srcOrd="1" destOrd="0" presId="urn:microsoft.com/office/officeart/2005/8/layout/bList2"/>
    <dgm:cxn modelId="{ADE9EF06-4486-4D25-9E59-33DC9697DE55}" type="presParOf" srcId="{27AAE61D-C7D0-4919-A6B7-C389B23639B3}" destId="{C6987948-7DC8-4F9C-BE85-AC596486D3F0}" srcOrd="2" destOrd="0" presId="urn:microsoft.com/office/officeart/2005/8/layout/bList2"/>
    <dgm:cxn modelId="{41E1D7D1-39B7-47B5-867E-81A9ADBB9D3D}" type="presParOf" srcId="{27AAE61D-C7D0-4919-A6B7-C389B23639B3}" destId="{3B210DDE-381F-4C96-B8F1-CE13F3D64EEC}" srcOrd="3" destOrd="0" presId="urn:microsoft.com/office/officeart/2005/8/layout/bList2"/>
    <dgm:cxn modelId="{F7C0F80A-B9DB-4F24-81C3-0DA8BAFF875A}" type="presParOf" srcId="{1E23889A-5FF1-49BC-A299-E5CCA0223F84}" destId="{D18F2C27-0C64-42B4-97C8-095FE587EAFB}" srcOrd="1" destOrd="0" presId="urn:microsoft.com/office/officeart/2005/8/layout/bList2"/>
    <dgm:cxn modelId="{CA416AD2-42D4-481F-A12F-3B986E42DFBC}" type="presParOf" srcId="{1E23889A-5FF1-49BC-A299-E5CCA0223F84}" destId="{756EC6AE-0047-46A7-846A-4CD01FCEE0D6}" srcOrd="2" destOrd="0" presId="urn:microsoft.com/office/officeart/2005/8/layout/bList2"/>
    <dgm:cxn modelId="{73843839-FFA6-44A4-A111-BB3ACDEE2491}" type="presParOf" srcId="{756EC6AE-0047-46A7-846A-4CD01FCEE0D6}" destId="{C1B4EE7C-4C3F-436A-868E-2D809894C096}" srcOrd="0" destOrd="0" presId="urn:microsoft.com/office/officeart/2005/8/layout/bList2"/>
    <dgm:cxn modelId="{1AD54801-D0C9-40C7-998F-5C98DBC03834}" type="presParOf" srcId="{756EC6AE-0047-46A7-846A-4CD01FCEE0D6}" destId="{CBF46240-9C62-4ABE-B561-0F89793ACBE8}" srcOrd="1" destOrd="0" presId="urn:microsoft.com/office/officeart/2005/8/layout/bList2"/>
    <dgm:cxn modelId="{DDF0C825-BE83-44C2-98F0-FAD2A34DE822}" type="presParOf" srcId="{756EC6AE-0047-46A7-846A-4CD01FCEE0D6}" destId="{DC6BC302-945A-408D-B1A5-6B42538E6EB7}" srcOrd="2" destOrd="0" presId="urn:microsoft.com/office/officeart/2005/8/layout/bList2"/>
    <dgm:cxn modelId="{C5371B5D-EA1E-47D5-9903-9EABA243B71D}" type="presParOf" srcId="{756EC6AE-0047-46A7-846A-4CD01FCEE0D6}" destId="{3B899E87-6345-44B6-9736-B22A291C878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B98689-D0C8-491B-9C3E-2D6A2D7DAB7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9229432-369C-44AB-82BA-4FB0CAC888D4}">
      <dgm:prSet/>
      <dgm:spPr/>
      <dgm:t>
        <a:bodyPr/>
        <a:lstStyle/>
        <a:p>
          <a:pPr rtl="0"/>
          <a:r>
            <a:rPr lang="ru-RU" b="1" smtClean="0"/>
            <a:t>ДАРТС</a:t>
          </a:r>
          <a:endParaRPr lang="ru-RU"/>
        </a:p>
      </dgm:t>
    </dgm:pt>
    <dgm:pt modelId="{3E0CA3C7-CA2B-4F59-92D7-754B4D0E24B0}" type="parTrans" cxnId="{98E4AC1E-A1A1-44EA-8003-E686184A04EB}">
      <dgm:prSet/>
      <dgm:spPr/>
      <dgm:t>
        <a:bodyPr/>
        <a:lstStyle/>
        <a:p>
          <a:endParaRPr lang="ru-RU"/>
        </a:p>
      </dgm:t>
    </dgm:pt>
    <dgm:pt modelId="{BD404917-AD59-4E58-87A8-6AD7F22E6CA9}" type="sibTrans" cxnId="{98E4AC1E-A1A1-44EA-8003-E686184A04EB}">
      <dgm:prSet/>
      <dgm:spPr/>
      <dgm:t>
        <a:bodyPr/>
        <a:lstStyle/>
        <a:p>
          <a:endParaRPr lang="ru-RU"/>
        </a:p>
      </dgm:t>
    </dgm:pt>
    <dgm:pt modelId="{E0C52454-FF64-4AE1-87D6-160C2F470BD4}">
      <dgm:prSet/>
      <dgm:spPr>
        <a:solidFill>
          <a:srgbClr val="00B050"/>
        </a:solidFill>
      </dgm:spPr>
      <dgm:t>
        <a:bodyPr/>
        <a:lstStyle/>
        <a:p>
          <a:pPr rtl="0"/>
          <a:r>
            <a:rPr lang="ru-RU" b="1" dirty="0" smtClean="0"/>
            <a:t>СОБРАТЬ ПАЗЛ</a:t>
          </a:r>
          <a:endParaRPr lang="ru-RU" dirty="0"/>
        </a:p>
      </dgm:t>
    </dgm:pt>
    <dgm:pt modelId="{DA286146-BBE2-4DAE-9DA8-2D40894093CB}" type="parTrans" cxnId="{CB16B903-EC1B-419B-884A-713A47A3F389}">
      <dgm:prSet/>
      <dgm:spPr/>
      <dgm:t>
        <a:bodyPr/>
        <a:lstStyle/>
        <a:p>
          <a:endParaRPr lang="ru-RU"/>
        </a:p>
      </dgm:t>
    </dgm:pt>
    <dgm:pt modelId="{BB35B26D-8BD5-4028-905F-D0687085190D}" type="sibTrans" cxnId="{CB16B903-EC1B-419B-884A-713A47A3F389}">
      <dgm:prSet/>
      <dgm:spPr/>
      <dgm:t>
        <a:bodyPr/>
        <a:lstStyle/>
        <a:p>
          <a:endParaRPr lang="ru-RU"/>
        </a:p>
      </dgm:t>
    </dgm:pt>
    <dgm:pt modelId="{F6C0BCCF-6052-4A82-BF07-54E845E1381F}">
      <dgm:prSet/>
      <dgm:spPr>
        <a:solidFill>
          <a:srgbClr val="00B050"/>
        </a:solidFill>
      </dgm:spPr>
      <dgm:t>
        <a:bodyPr/>
        <a:lstStyle/>
        <a:p>
          <a:pPr rtl="0"/>
          <a:r>
            <a:rPr lang="ru-RU" b="1" dirty="0" smtClean="0"/>
            <a:t>ПРОЙТИ ЛАБИРИНТ</a:t>
          </a:r>
          <a:endParaRPr lang="ru-RU" dirty="0"/>
        </a:p>
      </dgm:t>
    </dgm:pt>
    <dgm:pt modelId="{90C83F21-CE7A-4729-9020-0FE6FBEF962E}" type="parTrans" cxnId="{997683D7-8F32-4161-83E6-84D93BEE16DE}">
      <dgm:prSet/>
      <dgm:spPr/>
      <dgm:t>
        <a:bodyPr/>
        <a:lstStyle/>
        <a:p>
          <a:endParaRPr lang="ru-RU"/>
        </a:p>
      </dgm:t>
    </dgm:pt>
    <dgm:pt modelId="{D06186E8-527A-4727-8B93-C3D04B3A70AB}" type="sibTrans" cxnId="{997683D7-8F32-4161-83E6-84D93BEE16DE}">
      <dgm:prSet/>
      <dgm:spPr/>
      <dgm:t>
        <a:bodyPr/>
        <a:lstStyle/>
        <a:p>
          <a:endParaRPr lang="ru-RU"/>
        </a:p>
      </dgm:t>
    </dgm:pt>
    <dgm:pt modelId="{216213B0-B2DF-4607-9727-8E774839FB0E}">
      <dgm:prSet/>
      <dgm:spPr>
        <a:solidFill>
          <a:srgbClr val="00B050"/>
        </a:solidFill>
      </dgm:spPr>
      <dgm:t>
        <a:bodyPr/>
        <a:lstStyle/>
        <a:p>
          <a:pPr rtl="0"/>
          <a:r>
            <a:rPr lang="ru-RU" b="1" dirty="0" smtClean="0"/>
            <a:t>СКОНСТРУИРОВАТЬ НА ТЕМУ</a:t>
          </a:r>
          <a:endParaRPr lang="ru-RU" dirty="0"/>
        </a:p>
      </dgm:t>
    </dgm:pt>
    <dgm:pt modelId="{F5019D0D-38A0-4A9A-92A0-1FF64F51DBB6}" type="parTrans" cxnId="{6D51492D-E03B-4BCA-8B80-2178DD6F0026}">
      <dgm:prSet/>
      <dgm:spPr/>
      <dgm:t>
        <a:bodyPr/>
        <a:lstStyle/>
        <a:p>
          <a:endParaRPr lang="ru-RU"/>
        </a:p>
      </dgm:t>
    </dgm:pt>
    <dgm:pt modelId="{CE1A7B0D-9EB9-405F-AF5E-3619746761DD}" type="sibTrans" cxnId="{6D51492D-E03B-4BCA-8B80-2178DD6F0026}">
      <dgm:prSet/>
      <dgm:spPr/>
      <dgm:t>
        <a:bodyPr/>
        <a:lstStyle/>
        <a:p>
          <a:endParaRPr lang="ru-RU"/>
        </a:p>
      </dgm:t>
    </dgm:pt>
    <dgm:pt modelId="{353D2A03-8911-4C01-B31F-93A23F97DBD5}">
      <dgm:prSet/>
      <dgm:spPr/>
      <dgm:t>
        <a:bodyPr/>
        <a:lstStyle/>
        <a:p>
          <a:pPr rtl="0"/>
          <a:r>
            <a:rPr lang="ru-RU" b="1" dirty="0" smtClean="0"/>
            <a:t>УСТАМИ МЛАДЕНЦА</a:t>
          </a:r>
          <a:endParaRPr lang="ru-RU" b="1" dirty="0"/>
        </a:p>
      </dgm:t>
    </dgm:pt>
    <dgm:pt modelId="{5FC5AC75-B856-4CAC-915C-D62976A7F3C8}" type="parTrans" cxnId="{1C4550AA-1A48-430F-9DD1-81AEF31B256E}">
      <dgm:prSet/>
      <dgm:spPr/>
      <dgm:t>
        <a:bodyPr/>
        <a:lstStyle/>
        <a:p>
          <a:endParaRPr lang="ru-RU"/>
        </a:p>
      </dgm:t>
    </dgm:pt>
    <dgm:pt modelId="{BB0DBF63-1E20-4E8A-86F3-7DB5D719A4DF}" type="sibTrans" cxnId="{1C4550AA-1A48-430F-9DD1-81AEF31B256E}">
      <dgm:prSet/>
      <dgm:spPr/>
      <dgm:t>
        <a:bodyPr/>
        <a:lstStyle/>
        <a:p>
          <a:endParaRPr lang="ru-RU"/>
        </a:p>
      </dgm:t>
    </dgm:pt>
    <dgm:pt modelId="{B434561D-BF46-4D81-9550-821EBC445053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smtClean="0"/>
            <a:t>КРОСВОРД</a:t>
          </a:r>
          <a:endParaRPr lang="ru-RU"/>
        </a:p>
      </dgm:t>
    </dgm:pt>
    <dgm:pt modelId="{943C49FC-DFB5-456B-8F18-36C1EE7B2F06}" type="parTrans" cxnId="{24F95D61-2BDE-4DD6-AC7E-6F76362C02AC}">
      <dgm:prSet/>
      <dgm:spPr/>
      <dgm:t>
        <a:bodyPr/>
        <a:lstStyle/>
        <a:p>
          <a:endParaRPr lang="ru-RU"/>
        </a:p>
      </dgm:t>
    </dgm:pt>
    <dgm:pt modelId="{A1EB37C6-4709-4E61-8CB1-DF7962D3DB9C}" type="sibTrans" cxnId="{24F95D61-2BDE-4DD6-AC7E-6F76362C02AC}">
      <dgm:prSet/>
      <dgm:spPr/>
      <dgm:t>
        <a:bodyPr/>
        <a:lstStyle/>
        <a:p>
          <a:endParaRPr lang="ru-RU"/>
        </a:p>
      </dgm:t>
    </dgm:pt>
    <dgm:pt modelId="{A2A3E2DA-F839-40BF-88D5-A164F7C070E5}">
      <dgm:prSet/>
      <dgm:spPr/>
      <dgm:t>
        <a:bodyPr/>
        <a:lstStyle/>
        <a:p>
          <a:pPr rtl="0"/>
          <a:r>
            <a:rPr lang="ru-RU" b="1" smtClean="0"/>
            <a:t>РЕБУС</a:t>
          </a:r>
          <a:endParaRPr lang="ru-RU"/>
        </a:p>
      </dgm:t>
    </dgm:pt>
    <dgm:pt modelId="{601D455D-A1E0-4E5E-9FAA-D08006FBCD8B}" type="parTrans" cxnId="{EE1568BE-0210-43C3-BA08-11962188D17B}">
      <dgm:prSet/>
      <dgm:spPr/>
      <dgm:t>
        <a:bodyPr/>
        <a:lstStyle/>
        <a:p>
          <a:endParaRPr lang="ru-RU"/>
        </a:p>
      </dgm:t>
    </dgm:pt>
    <dgm:pt modelId="{AFAC7565-A67B-4461-A8F3-0BD9AC0A94E5}" type="sibTrans" cxnId="{EE1568BE-0210-43C3-BA08-11962188D17B}">
      <dgm:prSet/>
      <dgm:spPr/>
      <dgm:t>
        <a:bodyPr/>
        <a:lstStyle/>
        <a:p>
          <a:endParaRPr lang="ru-RU"/>
        </a:p>
      </dgm:t>
    </dgm:pt>
    <dgm:pt modelId="{86DF3CD1-0957-40FD-B190-1817796D1CB1}">
      <dgm:prSet/>
      <dgm:spPr/>
      <dgm:t>
        <a:bodyPr/>
        <a:lstStyle/>
        <a:p>
          <a:pPr rtl="0"/>
          <a:r>
            <a:rPr lang="ru-RU" b="1" smtClean="0"/>
            <a:t>МИНИ-ВИКТОРИНА</a:t>
          </a:r>
          <a:endParaRPr lang="ru-RU"/>
        </a:p>
      </dgm:t>
    </dgm:pt>
    <dgm:pt modelId="{AAF17C20-B6E8-4DCE-92A5-A7701C3F0EF8}" type="parTrans" cxnId="{E73A3635-FFB0-4417-9ED0-F04571AB9481}">
      <dgm:prSet/>
      <dgm:spPr/>
      <dgm:t>
        <a:bodyPr/>
        <a:lstStyle/>
        <a:p>
          <a:endParaRPr lang="ru-RU"/>
        </a:p>
      </dgm:t>
    </dgm:pt>
    <dgm:pt modelId="{58EE4916-CC8C-43B1-8C8E-BED2D641CBEE}" type="sibTrans" cxnId="{E73A3635-FFB0-4417-9ED0-F04571AB9481}">
      <dgm:prSet/>
      <dgm:spPr/>
      <dgm:t>
        <a:bodyPr/>
        <a:lstStyle/>
        <a:p>
          <a:endParaRPr lang="ru-RU"/>
        </a:p>
      </dgm:t>
    </dgm:pt>
    <dgm:pt modelId="{686B5061-8D1D-42F9-8CE9-1192DEE420F4}" type="pres">
      <dgm:prSet presAssocID="{87B98689-D0C8-491B-9C3E-2D6A2D7DAB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B5C065-0F38-4C02-9406-DCC58972ED81}" type="pres">
      <dgm:prSet presAssocID="{E9229432-369C-44AB-82BA-4FB0CAC888D4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1BD84-2B3B-4CFA-9E9A-3FA45A50D4CF}" type="pres">
      <dgm:prSet presAssocID="{BD404917-AD59-4E58-87A8-6AD7F22E6CA9}" presName="spacer" presStyleCnt="0"/>
      <dgm:spPr/>
    </dgm:pt>
    <dgm:pt modelId="{2CC3C926-9FE2-467F-BB1D-1C56B7BAA87B}" type="pres">
      <dgm:prSet presAssocID="{E0C52454-FF64-4AE1-87D6-160C2F470BD4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4446E-7075-4E50-8144-FFC37E18A544}" type="pres">
      <dgm:prSet presAssocID="{BB35B26D-8BD5-4028-905F-D0687085190D}" presName="spacer" presStyleCnt="0"/>
      <dgm:spPr/>
    </dgm:pt>
    <dgm:pt modelId="{1F942623-C8F1-49CF-944A-C8DF133DEFB9}" type="pres">
      <dgm:prSet presAssocID="{F6C0BCCF-6052-4A82-BF07-54E845E1381F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3DFC3-2DC2-4C72-AAB5-9B70026D54E6}" type="pres">
      <dgm:prSet presAssocID="{D06186E8-527A-4727-8B93-C3D04B3A70AB}" presName="spacer" presStyleCnt="0"/>
      <dgm:spPr/>
    </dgm:pt>
    <dgm:pt modelId="{2E619284-8B29-4FA9-9668-7CA307D92B6A}" type="pres">
      <dgm:prSet presAssocID="{216213B0-B2DF-4607-9727-8E774839FB0E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8DF2DF-EC24-448B-ADEB-F9F2F3BD52D6}" type="pres">
      <dgm:prSet presAssocID="{CE1A7B0D-9EB9-405F-AF5E-3619746761DD}" presName="spacer" presStyleCnt="0"/>
      <dgm:spPr/>
    </dgm:pt>
    <dgm:pt modelId="{5B425C54-87DE-4207-9551-7B0034AA1647}" type="pres">
      <dgm:prSet presAssocID="{353D2A03-8911-4C01-B31F-93A23F97DBD5}" presName="parentText" presStyleLbl="node1" presStyleIdx="4" presStyleCnt="8" custLinFactNeighborX="126" custLinFactNeighborY="655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783EE5-900B-42ED-A909-FAE4EA545C44}" type="pres">
      <dgm:prSet presAssocID="{BB0DBF63-1E20-4E8A-86F3-7DB5D719A4DF}" presName="spacer" presStyleCnt="0"/>
      <dgm:spPr/>
    </dgm:pt>
    <dgm:pt modelId="{2AB467A7-43D4-4DE8-869A-EF6DF7409573}" type="pres">
      <dgm:prSet presAssocID="{B434561D-BF46-4D81-9550-821EBC445053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F97BBD-6D83-49A0-AD72-77CD6D97533E}" type="pres">
      <dgm:prSet presAssocID="{A1EB37C6-4709-4E61-8CB1-DF7962D3DB9C}" presName="spacer" presStyleCnt="0"/>
      <dgm:spPr/>
    </dgm:pt>
    <dgm:pt modelId="{87543195-8B01-42D3-8C5A-E149BDA1107B}" type="pres">
      <dgm:prSet presAssocID="{A2A3E2DA-F839-40BF-88D5-A164F7C070E5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BAA345-F55F-4FD1-8057-0AF92C3F5A9B}" type="pres">
      <dgm:prSet presAssocID="{AFAC7565-A67B-4461-A8F3-0BD9AC0A94E5}" presName="spacer" presStyleCnt="0"/>
      <dgm:spPr/>
    </dgm:pt>
    <dgm:pt modelId="{E9882E65-8DE8-483F-B52A-3F81EF2FD39D}" type="pres">
      <dgm:prSet presAssocID="{86DF3CD1-0957-40FD-B190-1817796D1CB1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3A3635-FFB0-4417-9ED0-F04571AB9481}" srcId="{87B98689-D0C8-491B-9C3E-2D6A2D7DAB7B}" destId="{86DF3CD1-0957-40FD-B190-1817796D1CB1}" srcOrd="7" destOrd="0" parTransId="{AAF17C20-B6E8-4DCE-92A5-A7701C3F0EF8}" sibTransId="{58EE4916-CC8C-43B1-8C8E-BED2D641CBEE}"/>
    <dgm:cxn modelId="{FC97AE5B-2D39-4930-8F55-95030154C920}" type="presOf" srcId="{87B98689-D0C8-491B-9C3E-2D6A2D7DAB7B}" destId="{686B5061-8D1D-42F9-8CE9-1192DEE420F4}" srcOrd="0" destOrd="0" presId="urn:microsoft.com/office/officeart/2005/8/layout/vList2"/>
    <dgm:cxn modelId="{FD46A616-17EE-41E3-8F54-2A5AE91A3693}" type="presOf" srcId="{E0C52454-FF64-4AE1-87D6-160C2F470BD4}" destId="{2CC3C926-9FE2-467F-BB1D-1C56B7BAA87B}" srcOrd="0" destOrd="0" presId="urn:microsoft.com/office/officeart/2005/8/layout/vList2"/>
    <dgm:cxn modelId="{EE1568BE-0210-43C3-BA08-11962188D17B}" srcId="{87B98689-D0C8-491B-9C3E-2D6A2D7DAB7B}" destId="{A2A3E2DA-F839-40BF-88D5-A164F7C070E5}" srcOrd="6" destOrd="0" parTransId="{601D455D-A1E0-4E5E-9FAA-D08006FBCD8B}" sibTransId="{AFAC7565-A67B-4461-A8F3-0BD9AC0A94E5}"/>
    <dgm:cxn modelId="{24F95D61-2BDE-4DD6-AC7E-6F76362C02AC}" srcId="{87B98689-D0C8-491B-9C3E-2D6A2D7DAB7B}" destId="{B434561D-BF46-4D81-9550-821EBC445053}" srcOrd="5" destOrd="0" parTransId="{943C49FC-DFB5-456B-8F18-36C1EE7B2F06}" sibTransId="{A1EB37C6-4709-4E61-8CB1-DF7962D3DB9C}"/>
    <dgm:cxn modelId="{997683D7-8F32-4161-83E6-84D93BEE16DE}" srcId="{87B98689-D0C8-491B-9C3E-2D6A2D7DAB7B}" destId="{F6C0BCCF-6052-4A82-BF07-54E845E1381F}" srcOrd="2" destOrd="0" parTransId="{90C83F21-CE7A-4729-9020-0FE6FBEF962E}" sibTransId="{D06186E8-527A-4727-8B93-C3D04B3A70AB}"/>
    <dgm:cxn modelId="{1C4550AA-1A48-430F-9DD1-81AEF31B256E}" srcId="{87B98689-D0C8-491B-9C3E-2D6A2D7DAB7B}" destId="{353D2A03-8911-4C01-B31F-93A23F97DBD5}" srcOrd="4" destOrd="0" parTransId="{5FC5AC75-B856-4CAC-915C-D62976A7F3C8}" sibTransId="{BB0DBF63-1E20-4E8A-86F3-7DB5D719A4DF}"/>
    <dgm:cxn modelId="{D8346211-B789-48B5-A66A-32F8850C52F0}" type="presOf" srcId="{F6C0BCCF-6052-4A82-BF07-54E845E1381F}" destId="{1F942623-C8F1-49CF-944A-C8DF133DEFB9}" srcOrd="0" destOrd="0" presId="urn:microsoft.com/office/officeart/2005/8/layout/vList2"/>
    <dgm:cxn modelId="{8F616CB3-4381-40C6-8F10-3C205244EB6E}" type="presOf" srcId="{A2A3E2DA-F839-40BF-88D5-A164F7C070E5}" destId="{87543195-8B01-42D3-8C5A-E149BDA1107B}" srcOrd="0" destOrd="0" presId="urn:microsoft.com/office/officeart/2005/8/layout/vList2"/>
    <dgm:cxn modelId="{4828EDE4-ACC6-412F-A118-BD413E0C3CE5}" type="presOf" srcId="{353D2A03-8911-4C01-B31F-93A23F97DBD5}" destId="{5B425C54-87DE-4207-9551-7B0034AA1647}" srcOrd="0" destOrd="0" presId="urn:microsoft.com/office/officeart/2005/8/layout/vList2"/>
    <dgm:cxn modelId="{98E4AC1E-A1A1-44EA-8003-E686184A04EB}" srcId="{87B98689-D0C8-491B-9C3E-2D6A2D7DAB7B}" destId="{E9229432-369C-44AB-82BA-4FB0CAC888D4}" srcOrd="0" destOrd="0" parTransId="{3E0CA3C7-CA2B-4F59-92D7-754B4D0E24B0}" sibTransId="{BD404917-AD59-4E58-87A8-6AD7F22E6CA9}"/>
    <dgm:cxn modelId="{CB16B903-EC1B-419B-884A-713A47A3F389}" srcId="{87B98689-D0C8-491B-9C3E-2D6A2D7DAB7B}" destId="{E0C52454-FF64-4AE1-87D6-160C2F470BD4}" srcOrd="1" destOrd="0" parTransId="{DA286146-BBE2-4DAE-9DA8-2D40894093CB}" sibTransId="{BB35B26D-8BD5-4028-905F-D0687085190D}"/>
    <dgm:cxn modelId="{2F703646-AFCA-49E5-AEC6-00C13EB7AA2F}" type="presOf" srcId="{E9229432-369C-44AB-82BA-4FB0CAC888D4}" destId="{2DB5C065-0F38-4C02-9406-DCC58972ED81}" srcOrd="0" destOrd="0" presId="urn:microsoft.com/office/officeart/2005/8/layout/vList2"/>
    <dgm:cxn modelId="{6D51492D-E03B-4BCA-8B80-2178DD6F0026}" srcId="{87B98689-D0C8-491B-9C3E-2D6A2D7DAB7B}" destId="{216213B0-B2DF-4607-9727-8E774839FB0E}" srcOrd="3" destOrd="0" parTransId="{F5019D0D-38A0-4A9A-92A0-1FF64F51DBB6}" sibTransId="{CE1A7B0D-9EB9-405F-AF5E-3619746761DD}"/>
    <dgm:cxn modelId="{C69B7F62-4E74-409A-83D2-155FE304762B}" type="presOf" srcId="{86DF3CD1-0957-40FD-B190-1817796D1CB1}" destId="{E9882E65-8DE8-483F-B52A-3F81EF2FD39D}" srcOrd="0" destOrd="0" presId="urn:microsoft.com/office/officeart/2005/8/layout/vList2"/>
    <dgm:cxn modelId="{4EDB39A2-DC9E-4CE9-9354-A238A7DEF7BA}" type="presOf" srcId="{216213B0-B2DF-4607-9727-8E774839FB0E}" destId="{2E619284-8B29-4FA9-9668-7CA307D92B6A}" srcOrd="0" destOrd="0" presId="urn:microsoft.com/office/officeart/2005/8/layout/vList2"/>
    <dgm:cxn modelId="{C6C0E8F7-7B73-4086-977E-9B38CA3DDE04}" type="presOf" srcId="{B434561D-BF46-4D81-9550-821EBC445053}" destId="{2AB467A7-43D4-4DE8-869A-EF6DF7409573}" srcOrd="0" destOrd="0" presId="urn:microsoft.com/office/officeart/2005/8/layout/vList2"/>
    <dgm:cxn modelId="{0CCD279D-7B1C-472F-9323-A71B6235874F}" type="presParOf" srcId="{686B5061-8D1D-42F9-8CE9-1192DEE420F4}" destId="{2DB5C065-0F38-4C02-9406-DCC58972ED81}" srcOrd="0" destOrd="0" presId="urn:microsoft.com/office/officeart/2005/8/layout/vList2"/>
    <dgm:cxn modelId="{3AA11381-5EAC-4323-BC85-C092B06E307F}" type="presParOf" srcId="{686B5061-8D1D-42F9-8CE9-1192DEE420F4}" destId="{3ED1BD84-2B3B-4CFA-9E9A-3FA45A50D4CF}" srcOrd="1" destOrd="0" presId="urn:microsoft.com/office/officeart/2005/8/layout/vList2"/>
    <dgm:cxn modelId="{6E54FB41-4F2D-4B2C-A879-88ACEFD5B912}" type="presParOf" srcId="{686B5061-8D1D-42F9-8CE9-1192DEE420F4}" destId="{2CC3C926-9FE2-467F-BB1D-1C56B7BAA87B}" srcOrd="2" destOrd="0" presId="urn:microsoft.com/office/officeart/2005/8/layout/vList2"/>
    <dgm:cxn modelId="{86BE5221-59E9-4AC9-99BC-74C638E2ECDF}" type="presParOf" srcId="{686B5061-8D1D-42F9-8CE9-1192DEE420F4}" destId="{DD64446E-7075-4E50-8144-FFC37E18A544}" srcOrd="3" destOrd="0" presId="urn:microsoft.com/office/officeart/2005/8/layout/vList2"/>
    <dgm:cxn modelId="{7A86335B-ED3C-4763-BB34-05625A7550EB}" type="presParOf" srcId="{686B5061-8D1D-42F9-8CE9-1192DEE420F4}" destId="{1F942623-C8F1-49CF-944A-C8DF133DEFB9}" srcOrd="4" destOrd="0" presId="urn:microsoft.com/office/officeart/2005/8/layout/vList2"/>
    <dgm:cxn modelId="{5E519E30-EBE0-4341-B70A-1A300E9281D9}" type="presParOf" srcId="{686B5061-8D1D-42F9-8CE9-1192DEE420F4}" destId="{B1A3DFC3-2DC2-4C72-AAB5-9B70026D54E6}" srcOrd="5" destOrd="0" presId="urn:microsoft.com/office/officeart/2005/8/layout/vList2"/>
    <dgm:cxn modelId="{BB53E54D-BA9F-4EEC-939A-202635EB8E0D}" type="presParOf" srcId="{686B5061-8D1D-42F9-8CE9-1192DEE420F4}" destId="{2E619284-8B29-4FA9-9668-7CA307D92B6A}" srcOrd="6" destOrd="0" presId="urn:microsoft.com/office/officeart/2005/8/layout/vList2"/>
    <dgm:cxn modelId="{841AF31C-45E6-4359-8813-5440A5A8E902}" type="presParOf" srcId="{686B5061-8D1D-42F9-8CE9-1192DEE420F4}" destId="{0C8DF2DF-EC24-448B-ADEB-F9F2F3BD52D6}" srcOrd="7" destOrd="0" presId="urn:microsoft.com/office/officeart/2005/8/layout/vList2"/>
    <dgm:cxn modelId="{3C11C968-66F7-48EE-98AA-C34D2C765CAA}" type="presParOf" srcId="{686B5061-8D1D-42F9-8CE9-1192DEE420F4}" destId="{5B425C54-87DE-4207-9551-7B0034AA1647}" srcOrd="8" destOrd="0" presId="urn:microsoft.com/office/officeart/2005/8/layout/vList2"/>
    <dgm:cxn modelId="{D0A634CB-C0D2-42F2-9DD5-1162C92562CB}" type="presParOf" srcId="{686B5061-8D1D-42F9-8CE9-1192DEE420F4}" destId="{43783EE5-900B-42ED-A909-FAE4EA545C44}" srcOrd="9" destOrd="0" presId="urn:microsoft.com/office/officeart/2005/8/layout/vList2"/>
    <dgm:cxn modelId="{E7550FFB-1C08-4B3F-98F6-3EDBE406BE81}" type="presParOf" srcId="{686B5061-8D1D-42F9-8CE9-1192DEE420F4}" destId="{2AB467A7-43D4-4DE8-869A-EF6DF7409573}" srcOrd="10" destOrd="0" presId="urn:microsoft.com/office/officeart/2005/8/layout/vList2"/>
    <dgm:cxn modelId="{E9871D3E-C16B-4F0C-AC9F-4F412F6084C3}" type="presParOf" srcId="{686B5061-8D1D-42F9-8CE9-1192DEE420F4}" destId="{1DF97BBD-6D83-49A0-AD72-77CD6D97533E}" srcOrd="11" destOrd="0" presId="urn:microsoft.com/office/officeart/2005/8/layout/vList2"/>
    <dgm:cxn modelId="{A9400B0D-71E5-46AE-B57D-92EE9302FEBD}" type="presParOf" srcId="{686B5061-8D1D-42F9-8CE9-1192DEE420F4}" destId="{87543195-8B01-42D3-8C5A-E149BDA1107B}" srcOrd="12" destOrd="0" presId="urn:microsoft.com/office/officeart/2005/8/layout/vList2"/>
    <dgm:cxn modelId="{0AE80FF0-AD95-4E46-BC1E-2C920624A28A}" type="presParOf" srcId="{686B5061-8D1D-42F9-8CE9-1192DEE420F4}" destId="{E0BAA345-F55F-4FD1-8057-0AF92C3F5A9B}" srcOrd="13" destOrd="0" presId="urn:microsoft.com/office/officeart/2005/8/layout/vList2"/>
    <dgm:cxn modelId="{30B85132-5678-46B0-8600-60E79194D282}" type="presParOf" srcId="{686B5061-8D1D-42F9-8CE9-1192DEE420F4}" destId="{E9882E65-8DE8-483F-B52A-3F81EF2FD39D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A7A0D3-0B43-4206-919F-8FC70C852DC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EC48EE3-798C-4BBA-8118-6B21441D3722}">
      <dgm:prSet/>
      <dgm:spPr/>
      <dgm:t>
        <a:bodyPr/>
        <a:lstStyle/>
        <a:p>
          <a:pPr rtl="0"/>
          <a:r>
            <a:rPr lang="ru-RU" dirty="0" smtClean="0"/>
            <a:t>Видеофильм</a:t>
          </a:r>
          <a:endParaRPr lang="ru-RU" dirty="0"/>
        </a:p>
      </dgm:t>
    </dgm:pt>
    <dgm:pt modelId="{D11BBD89-788E-4E50-B9C3-20CC2482C9D4}" type="parTrans" cxnId="{99BADC3A-AEA4-4CB1-9189-59753FD0CBDB}">
      <dgm:prSet/>
      <dgm:spPr/>
      <dgm:t>
        <a:bodyPr/>
        <a:lstStyle/>
        <a:p>
          <a:endParaRPr lang="ru-RU"/>
        </a:p>
      </dgm:t>
    </dgm:pt>
    <dgm:pt modelId="{FA66106D-4E06-43DD-85FE-A56918E0329E}" type="sibTrans" cxnId="{99BADC3A-AEA4-4CB1-9189-59753FD0CBDB}">
      <dgm:prSet/>
      <dgm:spPr/>
      <dgm:t>
        <a:bodyPr/>
        <a:lstStyle/>
        <a:p>
          <a:endParaRPr lang="ru-RU"/>
        </a:p>
      </dgm:t>
    </dgm:pt>
    <dgm:pt modelId="{0BB19D2F-3DE7-4E7B-BF06-F2855E31BD23}">
      <dgm:prSet/>
      <dgm:spPr/>
      <dgm:t>
        <a:bodyPr/>
        <a:lstStyle/>
        <a:p>
          <a:pPr rtl="0"/>
          <a:r>
            <a:rPr lang="ru-RU" dirty="0" smtClean="0"/>
            <a:t>Викторина-игра родители и дети</a:t>
          </a:r>
          <a:endParaRPr lang="ru-RU" dirty="0"/>
        </a:p>
      </dgm:t>
    </dgm:pt>
    <dgm:pt modelId="{A3B19E35-3556-410A-BBDE-8690D611B695}" type="parTrans" cxnId="{7F457DD1-6DB1-456B-BB5A-5BBFDC4E0512}">
      <dgm:prSet/>
      <dgm:spPr/>
      <dgm:t>
        <a:bodyPr/>
        <a:lstStyle/>
        <a:p>
          <a:endParaRPr lang="ru-RU"/>
        </a:p>
      </dgm:t>
    </dgm:pt>
    <dgm:pt modelId="{9E120607-698C-4AD4-99DF-02738EE825A2}" type="sibTrans" cxnId="{7F457DD1-6DB1-456B-BB5A-5BBFDC4E0512}">
      <dgm:prSet/>
      <dgm:spPr/>
      <dgm:t>
        <a:bodyPr/>
        <a:lstStyle/>
        <a:p>
          <a:endParaRPr lang="ru-RU"/>
        </a:p>
      </dgm:t>
    </dgm:pt>
    <dgm:pt modelId="{BF6396C9-B05B-4027-A302-CF0D72FA65F8}">
      <dgm:prSet/>
      <dgm:spPr/>
      <dgm:t>
        <a:bodyPr/>
        <a:lstStyle/>
        <a:p>
          <a:pPr rtl="0"/>
          <a:r>
            <a:rPr lang="ru-RU" smtClean="0"/>
            <a:t>Звуковое сопровождение </a:t>
          </a:r>
          <a:endParaRPr lang="ru-RU"/>
        </a:p>
      </dgm:t>
    </dgm:pt>
    <dgm:pt modelId="{F88DF137-D1D1-4151-9432-840684815084}" type="parTrans" cxnId="{4D49950B-E6AB-45D8-99D2-2BD864C8FEFD}">
      <dgm:prSet/>
      <dgm:spPr/>
      <dgm:t>
        <a:bodyPr/>
        <a:lstStyle/>
        <a:p>
          <a:endParaRPr lang="ru-RU"/>
        </a:p>
      </dgm:t>
    </dgm:pt>
    <dgm:pt modelId="{07416BC4-685C-4A3D-9A92-ADE131057A2B}" type="sibTrans" cxnId="{4D49950B-E6AB-45D8-99D2-2BD864C8FEFD}">
      <dgm:prSet/>
      <dgm:spPr/>
      <dgm:t>
        <a:bodyPr/>
        <a:lstStyle/>
        <a:p>
          <a:endParaRPr lang="ru-RU"/>
        </a:p>
      </dgm:t>
    </dgm:pt>
    <dgm:pt modelId="{0E7A42FC-5889-47E5-A671-CA1B320C2A6A}">
      <dgm:prSet/>
      <dgm:spPr/>
      <dgm:t>
        <a:bodyPr/>
        <a:lstStyle/>
        <a:p>
          <a:pPr rtl="0"/>
          <a:r>
            <a:rPr lang="ru-RU" smtClean="0"/>
            <a:t>Диаграмма, график</a:t>
          </a:r>
          <a:endParaRPr lang="ru-RU"/>
        </a:p>
      </dgm:t>
    </dgm:pt>
    <dgm:pt modelId="{73FD4F65-3273-4FFA-BD9B-40AF4D9FCB14}" type="parTrans" cxnId="{30BE45E0-1A4A-4FFF-B87B-FE23C62C5F0F}">
      <dgm:prSet/>
      <dgm:spPr/>
      <dgm:t>
        <a:bodyPr/>
        <a:lstStyle/>
        <a:p>
          <a:endParaRPr lang="ru-RU"/>
        </a:p>
      </dgm:t>
    </dgm:pt>
    <dgm:pt modelId="{EC2C9BBF-1878-4E4E-BCB6-709FBF0F5C75}" type="sibTrans" cxnId="{30BE45E0-1A4A-4FFF-B87B-FE23C62C5F0F}">
      <dgm:prSet/>
      <dgm:spPr/>
      <dgm:t>
        <a:bodyPr/>
        <a:lstStyle/>
        <a:p>
          <a:endParaRPr lang="ru-RU"/>
        </a:p>
      </dgm:t>
    </dgm:pt>
    <dgm:pt modelId="{2BE4700F-63A2-49B1-921B-7339944DD1A7}" type="pres">
      <dgm:prSet presAssocID="{81A7A0D3-0B43-4206-919F-8FC70C852D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E87FC3-739B-4550-9365-174A7DA2F63F}" type="pres">
      <dgm:prSet presAssocID="{EEC48EE3-798C-4BBA-8118-6B21441D372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F4A9E-6880-4150-A2AA-74D505926E59}" type="pres">
      <dgm:prSet presAssocID="{FA66106D-4E06-43DD-85FE-A56918E0329E}" presName="spacer" presStyleCnt="0"/>
      <dgm:spPr/>
    </dgm:pt>
    <dgm:pt modelId="{2E0FCF3B-7D1B-4EA1-BD9E-8C0147C5602F}" type="pres">
      <dgm:prSet presAssocID="{0BB19D2F-3DE7-4E7B-BF06-F2855E31BD2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FD034-8392-4728-9DEF-3E94C4E68B45}" type="pres">
      <dgm:prSet presAssocID="{9E120607-698C-4AD4-99DF-02738EE825A2}" presName="spacer" presStyleCnt="0"/>
      <dgm:spPr/>
    </dgm:pt>
    <dgm:pt modelId="{9F7A0C14-0754-4588-AD57-AFAEB6F0FD53}" type="pres">
      <dgm:prSet presAssocID="{BF6396C9-B05B-4027-A302-CF0D72FA65F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93897-2C8F-46B6-B390-9758FBA6E7CD}" type="pres">
      <dgm:prSet presAssocID="{07416BC4-685C-4A3D-9A92-ADE131057A2B}" presName="spacer" presStyleCnt="0"/>
      <dgm:spPr/>
    </dgm:pt>
    <dgm:pt modelId="{0EFD999A-CC06-4F63-AE05-03A9C69A1644}" type="pres">
      <dgm:prSet presAssocID="{0E7A42FC-5889-47E5-A671-CA1B320C2A6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8BAC9D-B56E-4433-A9DA-61E1A4EA5F98}" type="presOf" srcId="{EEC48EE3-798C-4BBA-8118-6B21441D3722}" destId="{A8E87FC3-739B-4550-9365-174A7DA2F63F}" srcOrd="0" destOrd="0" presId="urn:microsoft.com/office/officeart/2005/8/layout/vList2"/>
    <dgm:cxn modelId="{D86B6EEA-130D-4E06-985F-BD3021FC43BC}" type="presOf" srcId="{81A7A0D3-0B43-4206-919F-8FC70C852DC0}" destId="{2BE4700F-63A2-49B1-921B-7339944DD1A7}" srcOrd="0" destOrd="0" presId="urn:microsoft.com/office/officeart/2005/8/layout/vList2"/>
    <dgm:cxn modelId="{626D58B3-5AFA-480E-889B-C18ECD5CEB71}" type="presOf" srcId="{0BB19D2F-3DE7-4E7B-BF06-F2855E31BD23}" destId="{2E0FCF3B-7D1B-4EA1-BD9E-8C0147C5602F}" srcOrd="0" destOrd="0" presId="urn:microsoft.com/office/officeart/2005/8/layout/vList2"/>
    <dgm:cxn modelId="{7F457DD1-6DB1-456B-BB5A-5BBFDC4E0512}" srcId="{81A7A0D3-0B43-4206-919F-8FC70C852DC0}" destId="{0BB19D2F-3DE7-4E7B-BF06-F2855E31BD23}" srcOrd="1" destOrd="0" parTransId="{A3B19E35-3556-410A-BBDE-8690D611B695}" sibTransId="{9E120607-698C-4AD4-99DF-02738EE825A2}"/>
    <dgm:cxn modelId="{4D49950B-E6AB-45D8-99D2-2BD864C8FEFD}" srcId="{81A7A0D3-0B43-4206-919F-8FC70C852DC0}" destId="{BF6396C9-B05B-4027-A302-CF0D72FA65F8}" srcOrd="2" destOrd="0" parTransId="{F88DF137-D1D1-4151-9432-840684815084}" sibTransId="{07416BC4-685C-4A3D-9A92-ADE131057A2B}"/>
    <dgm:cxn modelId="{30BE45E0-1A4A-4FFF-B87B-FE23C62C5F0F}" srcId="{81A7A0D3-0B43-4206-919F-8FC70C852DC0}" destId="{0E7A42FC-5889-47E5-A671-CA1B320C2A6A}" srcOrd="3" destOrd="0" parTransId="{73FD4F65-3273-4FFA-BD9B-40AF4D9FCB14}" sibTransId="{EC2C9BBF-1878-4E4E-BCB6-709FBF0F5C75}"/>
    <dgm:cxn modelId="{C1F2647D-1CCD-4A47-8CD1-AE689AE1A960}" type="presOf" srcId="{BF6396C9-B05B-4027-A302-CF0D72FA65F8}" destId="{9F7A0C14-0754-4588-AD57-AFAEB6F0FD53}" srcOrd="0" destOrd="0" presId="urn:microsoft.com/office/officeart/2005/8/layout/vList2"/>
    <dgm:cxn modelId="{99BADC3A-AEA4-4CB1-9189-59753FD0CBDB}" srcId="{81A7A0D3-0B43-4206-919F-8FC70C852DC0}" destId="{EEC48EE3-798C-4BBA-8118-6B21441D3722}" srcOrd="0" destOrd="0" parTransId="{D11BBD89-788E-4E50-B9C3-20CC2482C9D4}" sibTransId="{FA66106D-4E06-43DD-85FE-A56918E0329E}"/>
    <dgm:cxn modelId="{D3145C02-8D8B-46E2-A468-970EF0DC516B}" type="presOf" srcId="{0E7A42FC-5889-47E5-A671-CA1B320C2A6A}" destId="{0EFD999A-CC06-4F63-AE05-03A9C69A1644}" srcOrd="0" destOrd="0" presId="urn:microsoft.com/office/officeart/2005/8/layout/vList2"/>
    <dgm:cxn modelId="{73126276-6FE5-4F71-9795-9ADF4A99FE71}" type="presParOf" srcId="{2BE4700F-63A2-49B1-921B-7339944DD1A7}" destId="{A8E87FC3-739B-4550-9365-174A7DA2F63F}" srcOrd="0" destOrd="0" presId="urn:microsoft.com/office/officeart/2005/8/layout/vList2"/>
    <dgm:cxn modelId="{6355FE17-38E1-4777-BB41-B924161B4A23}" type="presParOf" srcId="{2BE4700F-63A2-49B1-921B-7339944DD1A7}" destId="{BA9F4A9E-6880-4150-A2AA-74D505926E59}" srcOrd="1" destOrd="0" presId="urn:microsoft.com/office/officeart/2005/8/layout/vList2"/>
    <dgm:cxn modelId="{F8F29F36-2065-43B8-BE9F-88C3E8689CE9}" type="presParOf" srcId="{2BE4700F-63A2-49B1-921B-7339944DD1A7}" destId="{2E0FCF3B-7D1B-4EA1-BD9E-8C0147C5602F}" srcOrd="2" destOrd="0" presId="urn:microsoft.com/office/officeart/2005/8/layout/vList2"/>
    <dgm:cxn modelId="{D2A10F32-9FD9-4D97-A4DB-C096FF9D8D44}" type="presParOf" srcId="{2BE4700F-63A2-49B1-921B-7339944DD1A7}" destId="{C65FD034-8392-4728-9DEF-3E94C4E68B45}" srcOrd="3" destOrd="0" presId="urn:microsoft.com/office/officeart/2005/8/layout/vList2"/>
    <dgm:cxn modelId="{48265B44-DB5F-49AC-9D72-2F5224E8160F}" type="presParOf" srcId="{2BE4700F-63A2-49B1-921B-7339944DD1A7}" destId="{9F7A0C14-0754-4588-AD57-AFAEB6F0FD53}" srcOrd="4" destOrd="0" presId="urn:microsoft.com/office/officeart/2005/8/layout/vList2"/>
    <dgm:cxn modelId="{12797A05-C354-4CE8-9159-6B0EA0AF9AA9}" type="presParOf" srcId="{2BE4700F-63A2-49B1-921B-7339944DD1A7}" destId="{C4193897-2C8F-46B6-B390-9758FBA6E7CD}" srcOrd="5" destOrd="0" presId="urn:microsoft.com/office/officeart/2005/8/layout/vList2"/>
    <dgm:cxn modelId="{44AC52B6-F78A-4ABF-B3B5-43C9AF98C897}" type="presParOf" srcId="{2BE4700F-63A2-49B1-921B-7339944DD1A7}" destId="{0EFD999A-CC06-4F63-AE05-03A9C69A164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91BAE-1D1A-451E-926F-1F1E581C4683}">
      <dsp:nvSpPr>
        <dsp:cNvPr id="0" name=""/>
        <dsp:cNvSpPr/>
      </dsp:nvSpPr>
      <dsp:spPr>
        <a:xfrm>
          <a:off x="5236" y="306292"/>
          <a:ext cx="3021521" cy="225550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87948-7DC8-4F9C-BE85-AC596486D3F0}">
      <dsp:nvSpPr>
        <dsp:cNvPr id="0" name=""/>
        <dsp:cNvSpPr/>
      </dsp:nvSpPr>
      <dsp:spPr>
        <a:xfrm>
          <a:off x="5236" y="2561794"/>
          <a:ext cx="3021521" cy="9698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Собрание должно запомниться.</a:t>
          </a:r>
          <a:endParaRPr lang="ru-RU" sz="2000" kern="1200"/>
        </a:p>
      </dsp:txBody>
      <dsp:txXfrm>
        <a:off x="5236" y="2561794"/>
        <a:ext cx="2127831" cy="969865"/>
      </dsp:txXfrm>
    </dsp:sp>
    <dsp:sp modelId="{3B210DDE-381F-4C96-B8F1-CE13F3D64EEC}">
      <dsp:nvSpPr>
        <dsp:cNvPr id="0" name=""/>
        <dsp:cNvSpPr/>
      </dsp:nvSpPr>
      <dsp:spPr>
        <a:xfrm>
          <a:off x="206533" y="484645"/>
          <a:ext cx="2466461" cy="195011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B4EE7C-4C3F-436A-868E-2D809894C096}">
      <dsp:nvSpPr>
        <dsp:cNvPr id="0" name=""/>
        <dsp:cNvSpPr/>
      </dsp:nvSpPr>
      <dsp:spPr>
        <a:xfrm>
          <a:off x="4242536" y="292486"/>
          <a:ext cx="3021521" cy="225550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6BC302-945A-408D-B1A5-6B42538E6EB7}">
      <dsp:nvSpPr>
        <dsp:cNvPr id="0" name=""/>
        <dsp:cNvSpPr/>
      </dsp:nvSpPr>
      <dsp:spPr>
        <a:xfrm>
          <a:off x="4242536" y="2547988"/>
          <a:ext cx="3021521" cy="9698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Собрание должно заставить задуматься</a:t>
          </a:r>
          <a:endParaRPr lang="ru-RU" sz="2000" kern="1200"/>
        </a:p>
      </dsp:txBody>
      <dsp:txXfrm>
        <a:off x="4242536" y="2547988"/>
        <a:ext cx="2127831" cy="969865"/>
      </dsp:txXfrm>
    </dsp:sp>
    <dsp:sp modelId="{3B899E87-6345-44B6-9736-B22A291C878A}">
      <dsp:nvSpPr>
        <dsp:cNvPr id="0" name=""/>
        <dsp:cNvSpPr/>
      </dsp:nvSpPr>
      <dsp:spPr>
        <a:xfrm>
          <a:off x="4534104" y="490626"/>
          <a:ext cx="2479511" cy="200533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5C065-0F38-4C02-9406-DCC58972ED81}">
      <dsp:nvSpPr>
        <dsp:cNvPr id="0" name=""/>
        <dsp:cNvSpPr/>
      </dsp:nvSpPr>
      <dsp:spPr>
        <a:xfrm>
          <a:off x="0" y="36561"/>
          <a:ext cx="8229600" cy="5036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mtClean="0"/>
            <a:t>ДАРТС</a:t>
          </a:r>
          <a:endParaRPr lang="ru-RU" sz="2100" kern="1200"/>
        </a:p>
      </dsp:txBody>
      <dsp:txXfrm>
        <a:off x="24588" y="61149"/>
        <a:ext cx="8180424" cy="454509"/>
      </dsp:txXfrm>
    </dsp:sp>
    <dsp:sp modelId="{2CC3C926-9FE2-467F-BB1D-1C56B7BAA87B}">
      <dsp:nvSpPr>
        <dsp:cNvPr id="0" name=""/>
        <dsp:cNvSpPr/>
      </dsp:nvSpPr>
      <dsp:spPr>
        <a:xfrm>
          <a:off x="0" y="600726"/>
          <a:ext cx="8229600" cy="503685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СОБРАТЬ ПАЗЛ</a:t>
          </a:r>
          <a:endParaRPr lang="ru-RU" sz="2100" kern="1200" dirty="0"/>
        </a:p>
      </dsp:txBody>
      <dsp:txXfrm>
        <a:off x="24588" y="625314"/>
        <a:ext cx="8180424" cy="454509"/>
      </dsp:txXfrm>
    </dsp:sp>
    <dsp:sp modelId="{1F942623-C8F1-49CF-944A-C8DF133DEFB9}">
      <dsp:nvSpPr>
        <dsp:cNvPr id="0" name=""/>
        <dsp:cNvSpPr/>
      </dsp:nvSpPr>
      <dsp:spPr>
        <a:xfrm>
          <a:off x="0" y="1164891"/>
          <a:ext cx="8229600" cy="503685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ПРОЙТИ ЛАБИРИНТ</a:t>
          </a:r>
          <a:endParaRPr lang="ru-RU" sz="2100" kern="1200" dirty="0"/>
        </a:p>
      </dsp:txBody>
      <dsp:txXfrm>
        <a:off x="24588" y="1189479"/>
        <a:ext cx="8180424" cy="454509"/>
      </dsp:txXfrm>
    </dsp:sp>
    <dsp:sp modelId="{2E619284-8B29-4FA9-9668-7CA307D92B6A}">
      <dsp:nvSpPr>
        <dsp:cNvPr id="0" name=""/>
        <dsp:cNvSpPr/>
      </dsp:nvSpPr>
      <dsp:spPr>
        <a:xfrm>
          <a:off x="0" y="1729056"/>
          <a:ext cx="8229600" cy="503685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СКОНСТРУИРОВАТЬ НА ТЕМУ</a:t>
          </a:r>
          <a:endParaRPr lang="ru-RU" sz="2100" kern="1200" dirty="0"/>
        </a:p>
      </dsp:txBody>
      <dsp:txXfrm>
        <a:off x="24588" y="1753644"/>
        <a:ext cx="8180424" cy="454509"/>
      </dsp:txXfrm>
    </dsp:sp>
    <dsp:sp modelId="{5B425C54-87DE-4207-9551-7B0034AA1647}">
      <dsp:nvSpPr>
        <dsp:cNvPr id="0" name=""/>
        <dsp:cNvSpPr/>
      </dsp:nvSpPr>
      <dsp:spPr>
        <a:xfrm>
          <a:off x="0" y="2332856"/>
          <a:ext cx="8229600" cy="50368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УСТАМИ МЛАДЕНЦА</a:t>
          </a:r>
          <a:endParaRPr lang="ru-RU" sz="2100" b="1" kern="1200" dirty="0"/>
        </a:p>
      </dsp:txBody>
      <dsp:txXfrm>
        <a:off x="24588" y="2357444"/>
        <a:ext cx="8180424" cy="454509"/>
      </dsp:txXfrm>
    </dsp:sp>
    <dsp:sp modelId="{2AB467A7-43D4-4DE8-869A-EF6DF7409573}">
      <dsp:nvSpPr>
        <dsp:cNvPr id="0" name=""/>
        <dsp:cNvSpPr/>
      </dsp:nvSpPr>
      <dsp:spPr>
        <a:xfrm>
          <a:off x="0" y="2857386"/>
          <a:ext cx="8229600" cy="503685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mtClean="0"/>
            <a:t>КРОСВОРД</a:t>
          </a:r>
          <a:endParaRPr lang="ru-RU" sz="2100" kern="1200"/>
        </a:p>
      </dsp:txBody>
      <dsp:txXfrm>
        <a:off x="24588" y="2881974"/>
        <a:ext cx="8180424" cy="454509"/>
      </dsp:txXfrm>
    </dsp:sp>
    <dsp:sp modelId="{87543195-8B01-42D3-8C5A-E149BDA1107B}">
      <dsp:nvSpPr>
        <dsp:cNvPr id="0" name=""/>
        <dsp:cNvSpPr/>
      </dsp:nvSpPr>
      <dsp:spPr>
        <a:xfrm>
          <a:off x="0" y="3421551"/>
          <a:ext cx="8229600" cy="50368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mtClean="0"/>
            <a:t>РЕБУС</a:t>
          </a:r>
          <a:endParaRPr lang="ru-RU" sz="2100" kern="1200"/>
        </a:p>
      </dsp:txBody>
      <dsp:txXfrm>
        <a:off x="24588" y="3446139"/>
        <a:ext cx="8180424" cy="454509"/>
      </dsp:txXfrm>
    </dsp:sp>
    <dsp:sp modelId="{E9882E65-8DE8-483F-B52A-3F81EF2FD39D}">
      <dsp:nvSpPr>
        <dsp:cNvPr id="0" name=""/>
        <dsp:cNvSpPr/>
      </dsp:nvSpPr>
      <dsp:spPr>
        <a:xfrm>
          <a:off x="0" y="3985716"/>
          <a:ext cx="8229600" cy="50368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mtClean="0"/>
            <a:t>МИНИ-ВИКТОРИНА</a:t>
          </a:r>
          <a:endParaRPr lang="ru-RU" sz="2100" kern="1200"/>
        </a:p>
      </dsp:txBody>
      <dsp:txXfrm>
        <a:off x="24588" y="4010304"/>
        <a:ext cx="8180424" cy="4545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87FC3-739B-4550-9365-174A7DA2F63F}">
      <dsp:nvSpPr>
        <dsp:cNvPr id="0" name=""/>
        <dsp:cNvSpPr/>
      </dsp:nvSpPr>
      <dsp:spPr>
        <a:xfrm>
          <a:off x="0" y="14511"/>
          <a:ext cx="8229600" cy="10313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Видеофильм</a:t>
          </a:r>
          <a:endParaRPr lang="ru-RU" sz="4300" kern="1200" dirty="0"/>
        </a:p>
      </dsp:txBody>
      <dsp:txXfrm>
        <a:off x="50347" y="64858"/>
        <a:ext cx="8128906" cy="930660"/>
      </dsp:txXfrm>
    </dsp:sp>
    <dsp:sp modelId="{2E0FCF3B-7D1B-4EA1-BD9E-8C0147C5602F}">
      <dsp:nvSpPr>
        <dsp:cNvPr id="0" name=""/>
        <dsp:cNvSpPr/>
      </dsp:nvSpPr>
      <dsp:spPr>
        <a:xfrm>
          <a:off x="0" y="1169706"/>
          <a:ext cx="8229600" cy="103135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Викторина-игра родители и дети</a:t>
          </a:r>
          <a:endParaRPr lang="ru-RU" sz="4300" kern="1200" dirty="0"/>
        </a:p>
      </dsp:txBody>
      <dsp:txXfrm>
        <a:off x="50347" y="1220053"/>
        <a:ext cx="8128906" cy="930660"/>
      </dsp:txXfrm>
    </dsp:sp>
    <dsp:sp modelId="{9F7A0C14-0754-4588-AD57-AFAEB6F0FD53}">
      <dsp:nvSpPr>
        <dsp:cNvPr id="0" name=""/>
        <dsp:cNvSpPr/>
      </dsp:nvSpPr>
      <dsp:spPr>
        <a:xfrm>
          <a:off x="0" y="2324901"/>
          <a:ext cx="8229600" cy="103135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smtClean="0"/>
            <a:t>Звуковое сопровождение </a:t>
          </a:r>
          <a:endParaRPr lang="ru-RU" sz="4300" kern="1200"/>
        </a:p>
      </dsp:txBody>
      <dsp:txXfrm>
        <a:off x="50347" y="2375248"/>
        <a:ext cx="8128906" cy="930660"/>
      </dsp:txXfrm>
    </dsp:sp>
    <dsp:sp modelId="{0EFD999A-CC06-4F63-AE05-03A9C69A1644}">
      <dsp:nvSpPr>
        <dsp:cNvPr id="0" name=""/>
        <dsp:cNvSpPr/>
      </dsp:nvSpPr>
      <dsp:spPr>
        <a:xfrm>
          <a:off x="0" y="3480096"/>
          <a:ext cx="8229600" cy="10313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smtClean="0"/>
            <a:t>Диаграмма, график</a:t>
          </a:r>
          <a:endParaRPr lang="ru-RU" sz="4300" kern="1200"/>
        </a:p>
      </dsp:txBody>
      <dsp:txXfrm>
        <a:off x="50347" y="3530443"/>
        <a:ext cx="8128906" cy="930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963A3-DA7B-4B1E-9782-EC5BF8ABA124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FF2FB-F32D-4313-A16D-F9C8AAE46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406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FF2FB-F32D-4313-A16D-F9C8AAE4677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592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8A63-352C-4D85-A812-BDF021D63F17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1F2B-9745-42FC-B8EE-2FE95DE3A9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8A63-352C-4D85-A812-BDF021D63F17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1F2B-9745-42FC-B8EE-2FE95DE3A9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8A63-352C-4D85-A812-BDF021D63F17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1F2B-9745-42FC-B8EE-2FE95DE3A9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8A63-352C-4D85-A812-BDF021D63F17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1F2B-9745-42FC-B8EE-2FE95DE3A9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8A63-352C-4D85-A812-BDF021D63F17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1F2B-9745-42FC-B8EE-2FE95DE3A9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8A63-352C-4D85-A812-BDF021D63F17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1F2B-9745-42FC-B8EE-2FE95DE3A9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8A63-352C-4D85-A812-BDF021D63F17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1F2B-9745-42FC-B8EE-2FE95DE3A9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8A63-352C-4D85-A812-BDF021D63F17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1F2B-9745-42FC-B8EE-2FE95DE3A9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8A63-352C-4D85-A812-BDF021D63F17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1F2B-9745-42FC-B8EE-2FE95DE3A9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8A63-352C-4D85-A812-BDF021D63F17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1F2B-9745-42FC-B8EE-2FE95DE3A9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8A63-352C-4D85-A812-BDF021D63F17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1F2B-9745-42FC-B8EE-2FE95DE3A9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Haga clic para modificar el estilo de título del patrón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Haga clic para modificar el estilo de texto del patrón</a:t>
            </a:r>
          </a:p>
          <a:p>
            <a:pPr lvl="1"/>
            <a:r>
              <a:rPr lang="ru-RU" smtClean="0"/>
              <a:t>Segundo nivel</a:t>
            </a:r>
          </a:p>
          <a:p>
            <a:pPr lvl="2"/>
            <a:r>
              <a:rPr lang="ru-RU" smtClean="0"/>
              <a:t>Tercer nivel</a:t>
            </a:r>
          </a:p>
          <a:p>
            <a:pPr lvl="3"/>
            <a:r>
              <a:rPr lang="ru-RU" smtClean="0"/>
              <a:t>Cuarto nivel</a:t>
            </a:r>
          </a:p>
          <a:p>
            <a:pPr lvl="4"/>
            <a:r>
              <a:rPr lang="ru-RU" smtClean="0"/>
              <a:t>Quinto nivel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78A63-352C-4D85-A812-BDF021D63F17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E1F2B-9745-42FC-B8EE-2FE95DE3A93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764704"/>
            <a:ext cx="8638728" cy="3888432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dirty="0" smtClean="0">
                <a:ln w="900" cmpd="sng">
                  <a:solidFill>
                    <a:schemeClr val="tx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Взаимодействие </a:t>
            </a:r>
            <a:r>
              <a:rPr lang="ru-RU" dirty="0">
                <a:ln w="900" cmpd="sng">
                  <a:solidFill>
                    <a:schemeClr val="tx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ДОО с </a:t>
            </a:r>
            <a:r>
              <a:rPr lang="ru-RU" dirty="0" smtClean="0">
                <a:ln w="900" cmpd="sng">
                  <a:solidFill>
                    <a:schemeClr val="tx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семьёй</a:t>
            </a:r>
            <a:r>
              <a:rPr lang="en-US" dirty="0" smtClean="0">
                <a:ln w="900" cmpd="sng">
                  <a:solidFill>
                    <a:schemeClr val="tx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en-US" dirty="0" smtClean="0">
                <a:ln w="900" cmpd="sng">
                  <a:solidFill>
                    <a:schemeClr val="tx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dirty="0" smtClean="0">
                <a:ln w="900" cmpd="sng">
                  <a:solidFill>
                    <a:schemeClr val="tx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 </a:t>
            </a:r>
            <a:r>
              <a:rPr lang="ru-RU" dirty="0">
                <a:ln w="900" cmpd="sng">
                  <a:solidFill>
                    <a:schemeClr val="tx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соответствии с </a:t>
            </a:r>
            <a:r>
              <a:rPr lang="ru-RU" dirty="0" smtClean="0">
                <a:ln w="900" cmpd="sng">
                  <a:solidFill>
                    <a:schemeClr val="tx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ФГОС</a:t>
            </a:r>
            <a:r>
              <a:rPr lang="en-US" dirty="0" smtClean="0">
                <a:ln w="900" cmpd="sng">
                  <a:solidFill>
                    <a:schemeClr val="tx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en-US" dirty="0" smtClean="0">
                <a:ln w="900" cmpd="sng">
                  <a:solidFill>
                    <a:schemeClr val="tx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dirty="0" smtClean="0">
                <a:ln w="900" cmpd="sng">
                  <a:solidFill>
                    <a:schemeClr val="tx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dirty="0">
                <a:ln w="900" cmpd="sng">
                  <a:solidFill>
                    <a:schemeClr val="tx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Новые </a:t>
            </a:r>
            <a:r>
              <a:rPr lang="ru-RU" dirty="0" smtClean="0">
                <a:ln w="900" cmpd="sng">
                  <a:solidFill>
                    <a:schemeClr val="tx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формы</a:t>
            </a:r>
            <a:r>
              <a:rPr lang="en-US" dirty="0" smtClean="0">
                <a:ln w="900" cmpd="sng">
                  <a:solidFill>
                    <a:schemeClr val="tx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en-US" dirty="0" smtClean="0">
                <a:ln w="900" cmpd="sng">
                  <a:solidFill>
                    <a:schemeClr val="tx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dirty="0" smtClean="0">
                <a:ln w="900" cmpd="sng">
                  <a:solidFill>
                    <a:schemeClr val="tx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сотрудничества </a:t>
            </a:r>
            <a:r>
              <a:rPr lang="ru-RU" dirty="0">
                <a:ln w="900" cmpd="sng">
                  <a:solidFill>
                    <a:schemeClr val="tx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 </a:t>
            </a:r>
            <a:r>
              <a:rPr lang="ru-RU" dirty="0" smtClean="0">
                <a:ln w="900" cmpd="sng">
                  <a:solidFill>
                    <a:schemeClr val="tx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семьёй</a:t>
            </a:r>
            <a:r>
              <a:rPr lang="en-US" dirty="0" smtClean="0">
                <a:ln w="900" cmpd="sng">
                  <a:solidFill>
                    <a:schemeClr val="tx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en-US" dirty="0" smtClean="0">
                <a:ln w="900" cmpd="sng">
                  <a:solidFill>
                    <a:schemeClr val="tx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dirty="0" smtClean="0">
                <a:ln w="900" cmpd="sng">
                  <a:solidFill>
                    <a:schemeClr val="tx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dirty="0">
                <a:ln w="900" cmpd="sng">
                  <a:solidFill>
                    <a:schemeClr val="tx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Интерактивные формы проведения родительских </a:t>
            </a:r>
            <a:r>
              <a:rPr lang="ru-RU" dirty="0" smtClean="0">
                <a:ln w="900" cmpd="sng">
                  <a:solidFill>
                    <a:schemeClr val="tx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собраний</a:t>
            </a:r>
            <a:endParaRPr lang="ru-RU" dirty="0">
              <a:ln w="900" cmpd="sng">
                <a:solidFill>
                  <a:schemeClr val="tx2">
                    <a:lumMod val="75000"/>
                    <a:alpha val="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797152"/>
            <a:ext cx="6400800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Журнавина Светлана</a:t>
            </a:r>
            <a:endParaRPr lang="en-US" dirty="0" smtClean="0">
              <a:solidFill>
                <a:srgbClr val="FF0000"/>
              </a:solidFill>
            </a:endParaRPr>
          </a:p>
          <a:p>
            <a:pPr algn="r"/>
            <a:r>
              <a:rPr lang="en-US" dirty="0">
                <a:solidFill>
                  <a:srgbClr val="FF0000"/>
                </a:solidFill>
              </a:rPr>
              <a:t>https://vk.com/zhurnavina</a:t>
            </a:r>
            <a:endParaRPr lang="ru-RU" dirty="0" smtClean="0">
              <a:solidFill>
                <a:srgbClr val="FF0000"/>
              </a:solidFill>
            </a:endParaRPr>
          </a:p>
          <a:p>
            <a:pPr algn="r"/>
            <a:r>
              <a:rPr lang="en-US" dirty="0" smtClean="0">
                <a:solidFill>
                  <a:srgbClr val="FF0000"/>
                </a:solidFill>
              </a:rPr>
              <a:t>zhurnavina@yandex.ru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45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КОНСТРУКТОР ТИКО И ЕГО РОЛЬ В ОБУЧЕНИИ МАТЕМАТИКИ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488" y="1600200"/>
            <a:ext cx="4079024" cy="4525963"/>
          </a:xfrm>
        </p:spPr>
      </p:pic>
    </p:spTree>
    <p:extLst>
      <p:ext uri="{BB962C8B-B14F-4D97-AF65-F5344CB8AC3E}">
        <p14:creationId xmlns:p14="http://schemas.microsoft.com/office/powerpoint/2010/main" val="350617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Устами младенца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УГАДАЙКА</a:t>
            </a:r>
          </a:p>
          <a:p>
            <a:r>
              <a:rPr lang="ru-RU" dirty="0" smtClean="0"/>
              <a:t>СОБИРАЙКА</a:t>
            </a:r>
          </a:p>
          <a:p>
            <a:r>
              <a:rPr lang="ru-RU" dirty="0" smtClean="0"/>
              <a:t>ПАНТОМИМА</a:t>
            </a:r>
          </a:p>
          <a:p>
            <a:r>
              <a:rPr lang="ru-RU" dirty="0" smtClean="0"/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0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КРОСВОРД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" t="9933" r="62365" b="27170"/>
          <a:stretch/>
        </p:blipFill>
        <p:spPr bwMode="auto">
          <a:xfrm>
            <a:off x="1907704" y="1484784"/>
            <a:ext cx="4760686" cy="4601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47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КРОСВОРД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" t="9933" r="62365" b="27170"/>
          <a:stretch/>
        </p:blipFill>
        <p:spPr bwMode="auto">
          <a:xfrm>
            <a:off x="1907704" y="1484784"/>
            <a:ext cx="4760686" cy="4601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1" t="10471" r="47369" b="26237"/>
          <a:stretch/>
        </p:blipFill>
        <p:spPr bwMode="auto">
          <a:xfrm>
            <a:off x="1835696" y="1556792"/>
            <a:ext cx="4862286" cy="463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852936"/>
            <a:ext cx="2089674" cy="144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509120"/>
            <a:ext cx="1919164" cy="144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229200"/>
            <a:ext cx="1904132" cy="144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764704"/>
            <a:ext cx="2752744" cy="144000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51520" y="692696"/>
            <a:ext cx="2072937" cy="1440000"/>
            <a:chOff x="467544" y="908720"/>
            <a:chExt cx="2072937" cy="144000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908720"/>
              <a:ext cx="2072937" cy="1440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547664" y="1916832"/>
              <a:ext cx="301686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ru-RU" b="1" dirty="0" smtClean="0"/>
                <a:t>1</a:t>
              </a:r>
              <a:endParaRPr lang="ru-RU" b="1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79512" y="2564904"/>
            <a:ext cx="2163380" cy="1440000"/>
            <a:chOff x="6444208" y="2708920"/>
            <a:chExt cx="2163380" cy="1440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208" y="2708920"/>
              <a:ext cx="2163380" cy="14400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516216" y="3645024"/>
              <a:ext cx="301686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ru-RU" dirty="0" smtClean="0"/>
                <a:t>2</a:t>
              </a:r>
              <a:endParaRPr lang="ru-RU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95536" y="4509120"/>
            <a:ext cx="958629" cy="1440000"/>
            <a:chOff x="7092280" y="1052736"/>
            <a:chExt cx="958629" cy="144000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1052736"/>
              <a:ext cx="958629" cy="14400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236296" y="2060848"/>
              <a:ext cx="28803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dirty="0" smtClean="0"/>
                <a:t>3</a:t>
              </a:r>
              <a:endParaRPr lang="ru-RU" dirty="0"/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924944"/>
            <a:ext cx="2089674" cy="144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836712"/>
            <a:ext cx="2752744" cy="144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20" name="Группа 19"/>
          <p:cNvGrpSpPr/>
          <p:nvPr/>
        </p:nvGrpSpPr>
        <p:grpSpPr>
          <a:xfrm>
            <a:off x="251520" y="764704"/>
            <a:ext cx="2072937" cy="1440000"/>
            <a:chOff x="467544" y="908720"/>
            <a:chExt cx="2072937" cy="1440000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908720"/>
              <a:ext cx="2072937" cy="14400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sp>
          <p:nvSpPr>
            <p:cNvPr id="22" name="TextBox 21"/>
            <p:cNvSpPr txBox="1"/>
            <p:nvPr/>
          </p:nvSpPr>
          <p:spPr>
            <a:xfrm>
              <a:off x="1547664" y="1916832"/>
              <a:ext cx="301686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ru-RU" b="1" dirty="0" smtClean="0"/>
                <a:t>1</a:t>
              </a:r>
              <a:endParaRPr lang="ru-RU" b="1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79512" y="2636912"/>
            <a:ext cx="2163380" cy="1440000"/>
            <a:chOff x="6444208" y="2708920"/>
            <a:chExt cx="2163380" cy="1440000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208" y="2708920"/>
              <a:ext cx="2163380" cy="14400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sp>
          <p:nvSpPr>
            <p:cNvPr id="25" name="TextBox 24"/>
            <p:cNvSpPr txBox="1"/>
            <p:nvPr/>
          </p:nvSpPr>
          <p:spPr>
            <a:xfrm>
              <a:off x="6516216" y="3645024"/>
              <a:ext cx="301686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ru-RU" dirty="0" smtClean="0"/>
                <a:t>2</a:t>
              </a:r>
              <a:endParaRPr lang="ru-RU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95536" y="4581128"/>
            <a:ext cx="958629" cy="1440000"/>
            <a:chOff x="7092280" y="1052736"/>
            <a:chExt cx="958629" cy="144000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1052736"/>
              <a:ext cx="958629" cy="14400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sp>
          <p:nvSpPr>
            <p:cNvPr id="28" name="TextBox 27"/>
            <p:cNvSpPr txBox="1"/>
            <p:nvPr/>
          </p:nvSpPr>
          <p:spPr>
            <a:xfrm>
              <a:off x="7236296" y="2060848"/>
              <a:ext cx="288032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dirty="0" smtClean="0"/>
                <a:t>3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5586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МИНИ-ВИКТОРИНА</a:t>
            </a:r>
            <a:br>
              <a:rPr lang="ru-RU" sz="3200" dirty="0" smtClean="0"/>
            </a:br>
            <a:r>
              <a:rPr lang="ru-RU" sz="3200" dirty="0" smtClean="0"/>
              <a:t>ТРАДИЦИИ СЕМЬИ И ДЕТСКОГО САДА ВСТРЕЧИ НОВОГО ГОДА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Что такое Новый </a:t>
            </a:r>
            <a:r>
              <a:rPr lang="ru-RU" dirty="0" smtClean="0"/>
              <a:t>год?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369191"/>
              </p:ext>
            </p:extLst>
          </p:nvPr>
        </p:nvGraphicFramePr>
        <p:xfrm>
          <a:off x="1115616" y="2276872"/>
          <a:ext cx="7344816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429681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РОДИТЕЛИ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ДЕТИ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Суета</a:t>
                      </a:r>
                    </a:p>
                    <a:p>
                      <a:r>
                        <a:rPr lang="ru-RU" dirty="0" smtClean="0"/>
                        <a:t>Подготовка подарков</a:t>
                      </a:r>
                    </a:p>
                    <a:p>
                      <a:r>
                        <a:rPr lang="ru-RU" dirty="0" smtClean="0"/>
                        <a:t>Упаковка подарков</a:t>
                      </a:r>
                    </a:p>
                    <a:p>
                      <a:r>
                        <a:rPr lang="ru-RU" dirty="0" smtClean="0"/>
                        <a:t>Ожидание праздника, но не так как в детстве</a:t>
                      </a:r>
                    </a:p>
                    <a:p>
                      <a:r>
                        <a:rPr lang="ru-RU" dirty="0" smtClean="0"/>
                        <a:t>Много дел</a:t>
                      </a:r>
                    </a:p>
                    <a:p>
                      <a:r>
                        <a:rPr lang="ru-RU" dirty="0" smtClean="0"/>
                        <a:t>Праздник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Это праздник</a:t>
                      </a:r>
                    </a:p>
                    <a:p>
                      <a:r>
                        <a:rPr lang="ru-RU" dirty="0" smtClean="0"/>
                        <a:t>Общий для всех</a:t>
                      </a:r>
                    </a:p>
                    <a:p>
                      <a:r>
                        <a:rPr lang="ru-RU" dirty="0" smtClean="0"/>
                        <a:t>Подарки дарят</a:t>
                      </a:r>
                    </a:p>
                    <a:p>
                      <a:r>
                        <a:rPr lang="ru-RU" dirty="0" smtClean="0"/>
                        <a:t>Когда ёлку наряжают и ставят</a:t>
                      </a:r>
                    </a:p>
                    <a:p>
                      <a:r>
                        <a:rPr lang="ru-RU" dirty="0" smtClean="0"/>
                        <a:t>Когда всем приятно</a:t>
                      </a:r>
                    </a:p>
                    <a:p>
                      <a:r>
                        <a:rPr lang="ru-RU" dirty="0" smtClean="0"/>
                        <a:t>Когда угощения</a:t>
                      </a:r>
                    </a:p>
                    <a:p>
                      <a:r>
                        <a:rPr lang="ru-RU" dirty="0" smtClean="0"/>
                        <a:t>Когда все спят, дед мороз подарки под ёлку кладёт. Мы просыпаемся, а подарки здесь</a:t>
                      </a:r>
                    </a:p>
                    <a:p>
                      <a:r>
                        <a:rPr lang="ru-RU" dirty="0" smtClean="0"/>
                        <a:t>Когда все танцуют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139952" y="2708920"/>
            <a:ext cx="432048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68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>
                <a:effectLst/>
              </a:rPr>
              <a:t>РАБОТА НАД ТЕМОЙ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758399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756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Мастер класс «</a:t>
            </a:r>
            <a:r>
              <a:rPr lang="ru-RU" dirty="0" err="1" smtClean="0"/>
              <a:t>Куконя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Picture 2" descr="C:\Users\1\Desktop\собрание новый год\IMG_82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3694492" cy="2462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3" descr="C:\Users\1\Desktop\собрание новый год\IMG_82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3694494" cy="2462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5" descr="C:\Users\1\Desktop\собрание новый год\IMG_823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0"/>
          <a:stretch/>
        </p:blipFill>
        <p:spPr bwMode="auto">
          <a:xfrm>
            <a:off x="2915816" y="4005064"/>
            <a:ext cx="3694494" cy="2560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6423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</a:t>
            </a:r>
            <a:br>
              <a:rPr lang="ru-RU" dirty="0" smtClean="0"/>
            </a:br>
            <a:r>
              <a:rPr lang="ru-RU" dirty="0" smtClean="0"/>
              <a:t>С удовольствием отвечу на вопросы!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82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2" y="908720"/>
            <a:ext cx="82296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ФГОС ДО </a:t>
            </a:r>
            <a:r>
              <a:rPr lang="ru-RU" dirty="0" smtClean="0"/>
              <a:t>ставит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перед </a:t>
            </a:r>
            <a:r>
              <a:rPr lang="ru-RU" dirty="0"/>
              <a:t>ДОО </a:t>
            </a:r>
            <a:endParaRPr lang="ru-RU" dirty="0" smtClean="0"/>
          </a:p>
          <a:p>
            <a:pPr marL="0" indent="0">
              <a:buNone/>
            </a:pPr>
            <a:r>
              <a:rPr lang="ru-RU" sz="4000" dirty="0">
                <a:latin typeface="Century Gothic" pitchFamily="34" charset="0"/>
              </a:rPr>
              <a:t> </a:t>
            </a:r>
            <a:r>
              <a:rPr lang="ru-RU" sz="4000" dirty="0" smtClean="0">
                <a:latin typeface="Century Gothic" pitchFamily="34" charset="0"/>
              </a:rPr>
              <a:t>                               задачу </a:t>
            </a:r>
            <a:r>
              <a:rPr lang="ru-RU" dirty="0" smtClean="0"/>
              <a:t>-</a:t>
            </a:r>
          </a:p>
          <a:p>
            <a:pPr marL="0" indent="0">
              <a:buNone/>
            </a:pPr>
            <a:r>
              <a:rPr lang="ru-RU" dirty="0"/>
              <a:t>-</a:t>
            </a:r>
            <a:r>
              <a:rPr lang="ru-RU" dirty="0" smtClean="0"/>
              <a:t>обеспечение </a:t>
            </a:r>
            <a:r>
              <a:rPr lang="ru-RU" dirty="0"/>
              <a:t>психологической </a:t>
            </a:r>
            <a:r>
              <a:rPr lang="ru-RU" sz="3500" b="1" dirty="0"/>
              <a:t>поддержки </a:t>
            </a:r>
            <a:r>
              <a:rPr lang="ru-RU" dirty="0"/>
              <a:t>семьи и </a:t>
            </a:r>
            <a:r>
              <a:rPr lang="ru-RU" sz="3200" b="1" dirty="0" smtClean="0"/>
              <a:t>повышение</a:t>
            </a:r>
            <a:r>
              <a:rPr lang="ru-RU" dirty="0" smtClean="0"/>
              <a:t> </a:t>
            </a:r>
            <a:r>
              <a:rPr lang="ru-RU" dirty="0"/>
              <a:t>компетентности родителей (законных представителей) в вопросах развития и образования, охраны и укрепления здоровья </a:t>
            </a:r>
            <a:r>
              <a:rPr lang="ru-RU" dirty="0" smtClean="0"/>
              <a:t>детей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Один </a:t>
            </a:r>
            <a:r>
              <a:rPr lang="ru-RU" dirty="0"/>
              <a:t>из принципов дошкольного образования </a:t>
            </a:r>
            <a:r>
              <a:rPr lang="ru-RU" sz="3900" dirty="0" smtClean="0">
                <a:latin typeface="Century Gothic" pitchFamily="34" charset="0"/>
              </a:rPr>
              <a:t>сотрудничество</a:t>
            </a:r>
            <a:r>
              <a:rPr lang="ru-RU" dirty="0"/>
              <a:t> </a:t>
            </a:r>
            <a:r>
              <a:rPr lang="ru-RU" dirty="0" smtClean="0"/>
              <a:t>ДОО с </a:t>
            </a:r>
            <a:r>
              <a:rPr lang="ru-RU" dirty="0"/>
              <a:t>семьёй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30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Если вместе-веселей,</a:t>
            </a:r>
            <a:br>
              <a:rPr lang="ru-RU" dirty="0" smtClean="0"/>
            </a:br>
            <a:r>
              <a:rPr lang="ru-RU" dirty="0" smtClean="0"/>
              <a:t>интересней и вкусней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72456"/>
            <a:ext cx="7620000" cy="39814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7307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Формы взаимодействия с семьёй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613472" cy="441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8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Даёшь 100% явку</a:t>
            </a:r>
            <a:br>
              <a:rPr lang="ru-RU" dirty="0" smtClean="0"/>
            </a:br>
            <a:r>
              <a:rPr lang="ru-RU" dirty="0" smtClean="0"/>
              <a:t>на родительские собрания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3262980"/>
              </p:ext>
            </p:extLst>
          </p:nvPr>
        </p:nvGraphicFramePr>
        <p:xfrm>
          <a:off x="683568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753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1470025"/>
          </a:xfrm>
        </p:spPr>
        <p:txBody>
          <a:bodyPr/>
          <a:lstStyle/>
          <a:p>
            <a:r>
              <a:rPr lang="ru-RU" dirty="0" smtClean="0"/>
              <a:t>ПРЕЗЕНТАЦИЯ НА РОДИТЕЛЬСКОМ СОБРАНИИ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924944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ТРАДИЦИОННОЕ РОДИТЕЛЬСКОЕ СОБРАНИЕ ПРЕВРАЩАЕТСЯ В ЭФФЕКТИВНУЮ ФОРМУ СОТРУДНИЧЕСТВА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6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 минут-это много или мало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400" y="1600200"/>
            <a:ext cx="6223199" cy="4525963"/>
          </a:xfrm>
          <a:ln>
            <a:solidFill>
              <a:srgbClr val="00B0F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08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 fontScale="90000"/>
          </a:bodyPr>
          <a:lstStyle/>
          <a:p>
            <a:r>
              <a:rPr lang="ru-RU" sz="4000" u="sng" dirty="0">
                <a:ln w="1841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Этап  - целеполагания </a:t>
            </a:r>
            <a:r>
              <a:rPr lang="ru-RU" sz="4000" u="sng" dirty="0" smtClean="0">
                <a:ln w="1841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/>
            </a:r>
            <a:br>
              <a:rPr lang="ru-RU" sz="4000" u="sng" dirty="0" smtClean="0">
                <a:ln w="1841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lang="ru-RU" sz="4000" dirty="0">
                <a:ln w="1841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(</a:t>
            </a:r>
            <a:r>
              <a:rPr lang="ru-RU" sz="4000" dirty="0" smtClean="0">
                <a:ln w="1841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вхождения </a:t>
            </a:r>
            <a:r>
              <a:rPr lang="ru-RU" sz="4000" dirty="0">
                <a:ln w="1841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или погружения в тему</a:t>
            </a:r>
            <a:r>
              <a:rPr lang="ru-RU" sz="4000" dirty="0" smtClean="0">
                <a:ln w="1841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)</a:t>
            </a:r>
            <a:r>
              <a:rPr lang="ru-RU" dirty="0">
                <a:ln w="1841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/>
            </a:r>
            <a:br>
              <a:rPr lang="ru-RU" dirty="0">
                <a:ln w="1841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</a:br>
            <a:endParaRPr lang="ru-RU" dirty="0">
              <a:ln w="18415" cmpd="sng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8155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492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ПОПАДАЕМ В ЦЕЛЬ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7356204" cy="4896544"/>
          </a:xfrm>
          <a:prstGeom prst="roundRect">
            <a:avLst>
              <a:gd name="adj" fmla="val 8594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39596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516</TotalTime>
  <Words>212</Words>
  <Application>Microsoft Office PowerPoint</Application>
  <PresentationFormat>Экран (4:3)</PresentationFormat>
  <Paragraphs>68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La mente</vt:lpstr>
      <vt:lpstr>Взаимодействие ДОО с семьёй в соответствии с ФГОС  Новые формы сотрудничества с семьёй  Интерактивные формы проведения родительских собраний</vt:lpstr>
      <vt:lpstr>Презентация PowerPoint</vt:lpstr>
      <vt:lpstr>Если вместе-веселей, интересней и вкусней</vt:lpstr>
      <vt:lpstr>Формы взаимодействия с семьёй</vt:lpstr>
      <vt:lpstr>Даёшь 100% явку на родительские собрания</vt:lpstr>
      <vt:lpstr>ПРЕЗЕНТАЦИЯ НА РОДИТЕЛЬСКОМ СОБРАНИИ</vt:lpstr>
      <vt:lpstr>5 минут-это много или мало</vt:lpstr>
      <vt:lpstr>Этап  - целеполагания  (вхождения или погружения в тему) </vt:lpstr>
      <vt:lpstr>ПОПАДАЕМ В ЦЕЛЬ</vt:lpstr>
      <vt:lpstr>КОНСТРУКТОР ТИКО И ЕГО РОЛЬ В ОБУЧЕНИИ МАТЕМАТИКИ</vt:lpstr>
      <vt:lpstr>Устами младенца</vt:lpstr>
      <vt:lpstr>КРОСВОРД</vt:lpstr>
      <vt:lpstr>КРОСВОРД</vt:lpstr>
      <vt:lpstr>МИНИ-ВИКТОРИНА ТРАДИЦИИ СЕМЬИ И ДЕТСКОГО САДА ВСТРЕЧИ НОВОГО ГОДА</vt:lpstr>
      <vt:lpstr>РАБОТА НАД ТЕМОЙ</vt:lpstr>
      <vt:lpstr>Мастер класс «Куконя»</vt:lpstr>
      <vt:lpstr>Спасибо за внимание! С удовольствием отвечу на вопросы!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ДОО с семьёй в соответствии с ФГОС  Новые формы сотрудничества с семьёй  Интерактивные формы проведения родительских собраний</dc:title>
  <dc:creator>Федоровы</dc:creator>
  <cp:lastModifiedBy>Федоровы</cp:lastModifiedBy>
  <cp:revision>5</cp:revision>
  <dcterms:modified xsi:type="dcterms:W3CDTF">2018-04-07T21:09:07Z</dcterms:modified>
</cp:coreProperties>
</file>