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F994-204E-446B-9FDA-CC4D0E6FD381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2FD7-C4F9-4CC4-94B2-B1ED8AE6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1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F994-204E-446B-9FDA-CC4D0E6FD381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2FD7-C4F9-4CC4-94B2-B1ED8AE6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6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F994-204E-446B-9FDA-CC4D0E6FD381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2FD7-C4F9-4CC4-94B2-B1ED8AE6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F994-204E-446B-9FDA-CC4D0E6FD381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2FD7-C4F9-4CC4-94B2-B1ED8AE6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8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F994-204E-446B-9FDA-CC4D0E6FD381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2FD7-C4F9-4CC4-94B2-B1ED8AE6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6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F994-204E-446B-9FDA-CC4D0E6FD381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2FD7-C4F9-4CC4-94B2-B1ED8AE6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2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F994-204E-446B-9FDA-CC4D0E6FD381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2FD7-C4F9-4CC4-94B2-B1ED8AE6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0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F994-204E-446B-9FDA-CC4D0E6FD381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2FD7-C4F9-4CC4-94B2-B1ED8AE6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3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F994-204E-446B-9FDA-CC4D0E6FD381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2FD7-C4F9-4CC4-94B2-B1ED8AE6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3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F994-204E-446B-9FDA-CC4D0E6FD381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2FD7-C4F9-4CC4-94B2-B1ED8AE6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2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F994-204E-446B-9FDA-CC4D0E6FD381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2FD7-C4F9-4CC4-94B2-B1ED8AE6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7F994-204E-446B-9FDA-CC4D0E6FD381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F2FD7-C4F9-4CC4-94B2-B1ED8AE6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2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Вода, как одно из средств закаливания детского организма 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(сомнения и страхи взрослых)</a:t>
            </a:r>
          </a:p>
          <a:p>
            <a:pPr algn="ctr"/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shkolala.ru/wp-content/uploads/2016/08/oblivanie_751x33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t="29506"/>
          <a:stretch/>
        </p:blipFill>
        <p:spPr bwMode="auto">
          <a:xfrm>
            <a:off x="1561568" y="4322617"/>
            <a:ext cx="6020864" cy="2269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906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детском учреждении охвачено плаванием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 лет. Занятия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проходят 2 раза в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неделю. Температура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в бассейне поддерживается 29—31°С. Группа делится на подгруппы по 6—8 человек. Старшие дети плавают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25- 30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мин, младшие — 15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 мин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 descr="https://www.shkola-la.ua/wp-content/uploads/2015/04/r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010312"/>
            <a:ext cx="3780420" cy="346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807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СанПинам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берутся смывы (микробиологию, энтеробиоз): из чаши бассейна, игрушек, спортивного инвентаря, прилегающих помещений (раздевалки, душевых, стен бассейна)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 в квартал),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проводится забор воды из бассейна на микробиологию 2 раза в месяц и хим. анализ (цветность, мутность). Обработка бассейна проводится ежедневно с применением мыльно-содового раствора и обеззараживающим средством.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eurostroy.ru/upload/pools/dinotec/Test%20water%20poo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6724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53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 в бассейне дети допускаются только с разрешения врача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сестры бассейна,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ежедневно осматривают их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Имеющие результаты анализов: энтеробиоза и яйца глист. Обязательно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принимают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душ. После занятия посещают сауну и пьют </a:t>
            </a:r>
            <a:r>
              <a:rPr lang="ru-RU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фиточай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зимний период прогулка проводится до занятий в бассейне.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4sad.ru/images/image0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25" y="3482814"/>
            <a:ext cx="4499397" cy="322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adzinstva.by/wp-content/uploads/2012/10/13-300x22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4094"/>
            <a:ext cx="3600400" cy="270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093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плаванию мы ставим целью укрепить здоровье детей, научить их уверенно и безбоязненно держаться на воде, привить первоначальные навыки и приемы плавания.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занятий пользуемся рекомендациями Т. И. Осокиной по структуре занятия: 1) упражнения на суше («сухое плавание»); 2) упражнения в воде по овладению техникой плавания; 3) игры в воде; 4) произвольное плавание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cdn.tvc.ru/pictures/o/919/7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16384" r="7815" b="17060"/>
          <a:stretch/>
        </p:blipFill>
        <p:spPr bwMode="auto">
          <a:xfrm>
            <a:off x="1402206" y="2938304"/>
            <a:ext cx="6554169" cy="353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735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5689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Придерживаясь простых правил закаливания ребенка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его не только от частых простуд и хронических заболеваний, но и от плохого настроения. 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зря же говорят: 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здоровом теле здоровый дух».</a:t>
            </a:r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gnomik.ru/upload/iblock/347/zakalivanie_rebenka_dom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792088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263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ждем Вас и ваших детей на наших занятиях.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рады встречи.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yt3.ggpht.com/-Kv8_LJIl2bw/AAAAAAAAAAI/AAAAAAAAAAA/QoksWAQHB4s/s900-c-k-no-mo-rj-c0xffffff/phot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08" y="2863149"/>
            <a:ext cx="4248472" cy="385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196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274" y="324419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— отличное средство для закаливания маленького организма в детском саду, так как водные процедуры легко контролировать и дозировать. Здесь работает принцип постепенности: берётся вода той температуры, которая подходит именно этому ребёнку, а потом уже температура постепенно снижается. Из водных процедур в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обтирания;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обливания;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купания.</a:t>
            </a:r>
          </a:p>
        </p:txBody>
      </p:sp>
      <p:pic>
        <p:nvPicPr>
          <p:cNvPr id="4" name="Рисунок 3" descr="http://sadikrzd.ru/uploads/posts/2015-03/1426491475_obtirani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14901"/>
            <a:ext cx="2162175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241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в жизнь методику закаливания в детском саду должен весь дружный коллектив дошкольного учреждения: и руководство, и медсестра, и воспитатели, да и родители не должны этому противиться. Ничего сложного эта методика собой не представляет. Главное — придерживаться основных принципов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закаливания.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g.happy-giraffe.ru/thumbs/580x1000/175794/76a0ab0afccdc99742f040948b23806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4" b="14169"/>
          <a:stretch/>
        </p:blipFill>
        <p:spPr bwMode="auto">
          <a:xfrm>
            <a:off x="4211960" y="3140968"/>
            <a:ext cx="4536504" cy="340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016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6409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принципы </a:t>
            </a:r>
            <a:r>
              <a:rPr lang="ru-RU" sz="26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закаливания:</a:t>
            </a:r>
          </a:p>
          <a:p>
            <a:pPr lvl="0" algn="just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постепенность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нельзя на ребёнка сразу и неожиданно выливать ушат холодной воды, только медленное привыкание обеспечит успех занятий по 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закаливанию;</a:t>
            </a:r>
            <a:endParaRPr lang="ru-RU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только регулярные занятия будут способствовать укреплению организма: каждый перерыв будет подрывать всю ту работу, которая велась по закаливанию раньше;</a:t>
            </a:r>
          </a:p>
          <a:p>
            <a:pPr lvl="0" algn="just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особенностей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и заболеваний ребенка: перед началом проведения курса закаливания нужен тщательный анализ всех заболеваний, перенесённых ребёнком, и его наследственности, чтобы знать, как маленький организм отреагирует на такие новшества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5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Дружный тандем родителей и воспитателей в этом вопросе просто необходим. Закаливание в детском саду должно быть подхвачено и продолжено дома 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Чтобы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был нарушен принцип систематичности, родители должны контролировать закаливание своего ребёнка на выходных, когда малыш находится не в саду, а дома. Ну и, конечно, не стоит забывать о том, чтобы заинтересовать малыша своим личным примером, закаляясь вместе с ним. К основным процедурам закаливания относят воду, свежий воздух и солнце.</a:t>
            </a:r>
          </a:p>
        </p:txBody>
      </p:sp>
      <p:pic>
        <p:nvPicPr>
          <p:cNvPr id="4" name="Рисунок 3" descr="http://medicalplanet.su/telemedicina/23/plavat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2"/>
          <a:stretch/>
        </p:blipFill>
        <p:spPr bwMode="auto">
          <a:xfrm>
            <a:off x="2555776" y="4376524"/>
            <a:ext cx="4448175" cy="2298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36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64096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</a:t>
            </a:r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домашних условиях желательно начинать с самого рождения, когда у ребенка еще только формируются защитные механизмы и вырабатывается терморегуляция организма. Закаливание тренирует организм переносить понижение температуры. А ведь именно переохлаждение дает толчок развитию простудных заболеваний. Закаливание также улучшает кровообращение, укрепляет мышцы, повышает общий тонус организма.</a:t>
            </a:r>
          </a:p>
          <a:p>
            <a:pPr algn="just" fontAlgn="base"/>
            <a:r>
              <a:rPr lang="ru-RU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закаливания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достичь полезного эффекта для закаливания и укрепления детского организма, нужно соблюдать следующие правила:</a:t>
            </a:r>
          </a:p>
          <a:p>
            <a:pPr algn="just" fontAlgn="base"/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Занятия должны проводиться регулярно, иначе достигнутый эффект закаливания будет снижаться;</a:t>
            </a:r>
          </a:p>
          <a:p>
            <a:pPr algn="just" fontAlgn="base"/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 допустим большой перепад температур, в результате которого есть большая вероятность простудиться;</a:t>
            </a:r>
          </a:p>
          <a:p>
            <a:pPr algn="just" fontAlgn="base"/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Необходимо увеличивать занятие по времени в зависимости от приобретенных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3680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26064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водой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оказывает более сильное воздействие. Поэтому начинать его желательно после короткого курса закаливания возду­хом. Водные процедуры делятся на местные 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дос­тупная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водная процедура - обливание ног. Из ковша или лейки быстро обливают нижнюю половину голеней и стопы. Первона­чальная температура воды - 30 °С. Постепенно снижая ее через 1-2 дня на 2 °С, доводят до 16-14 °С. Сразу же после процедуры ноги ре­бенка насухо вытирают жестким полотенцем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Закаливающий эффект усиливается, если применять 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контрастное обливание стоп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go2.imgsmail.ru/imgpreview?key=bd42ef363a225f3&amp;mb=imgdb_preview_109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4318783"/>
            <a:ext cx="46805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30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8497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важнейших правил закаливания - постепенность, переход от процедур, оказывающих менее сильное воздействие, к более сильным, от местных к общим.</a:t>
            </a:r>
            <a:r>
              <a:rPr lang="ru-RU" sz="2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прежде чем начать такие процедуры, как обтирание тела, обливание, необходимо приучить ребенка ходить дома не в колготках, а в носках, после этого - босиком.</a:t>
            </a:r>
          </a:p>
          <a:p>
            <a:pPr algn="just" fontAlgn="base"/>
            <a:r>
              <a:rPr lang="ru-RU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закаливающие водные процедуры проводятся при темпе­ратуре воздуха не ниже 23 °С. Начинать надо с обтирания тела мяг­кой варежкой, смоченной водой. Вначале, слегка массируя, обтира­ют руки и ноги от пальцев вверх (по ходу движения лимфы и крови), затем грудь, живот, спину - обязательно в такой последовательности</a:t>
            </a:r>
            <a:r>
              <a:rPr lang="ru-RU" sz="23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На­чальная температура воды 34-35 °С через 3-4 дня снижается на 2 °С и доводится до 22 °С. Для ослабленных детей начальная и конечная тем­пература должна быть на 2-4 °С выше, а темп ее снижения более мед­ленный. Обтирание делают в течение 2 месяцев (для получения эффек­та тренировки), а затем переходят к более сильной процедуре - к обли­ванию.</a:t>
            </a:r>
          </a:p>
        </p:txBody>
      </p:sp>
    </p:spTree>
    <p:extLst>
      <p:ext uri="{BB962C8B-B14F-4D97-AF65-F5344CB8AC3E}">
        <p14:creationId xmlns:p14="http://schemas.microsoft.com/office/powerpoint/2010/main" val="1540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как закаливание детского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</a:t>
            </a:r>
            <a:endParaRPr lang="ru-RU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 спорта эффективно способствует улучшению состояния здоровья детей. Оно укрепляет организм, помогает ребенку быстрее адаптироваться к различным состояниям окружающей среды. Плавание положительно влияет на деятельность сердечно-сосудистой системы, способствует развитию органов дыхания. При плавании быстрее исправляются недостатки осанки.</a:t>
            </a:r>
          </a:p>
        </p:txBody>
      </p:sp>
      <p:pic>
        <p:nvPicPr>
          <p:cNvPr id="4" name="Рисунок 3" descr="http://photo-sborka.ru/images/photos/photo-sborka.ru_0/0/0/photo-sborka.ru_221_view_88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7495" b="6849"/>
          <a:stretch/>
        </p:blipFill>
        <p:spPr bwMode="auto">
          <a:xfrm>
            <a:off x="3779912" y="3872911"/>
            <a:ext cx="4695040" cy="287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843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586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11</cp:revision>
  <dcterms:created xsi:type="dcterms:W3CDTF">2017-08-22T08:37:33Z</dcterms:created>
  <dcterms:modified xsi:type="dcterms:W3CDTF">2017-08-22T10:35:08Z</dcterms:modified>
</cp:coreProperties>
</file>